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AC9C8-8932-4E91-914B-141E86FB8445}" v="15" dt="2024-02-21T08:03:46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2" d="100"/>
          <a:sy n="62" d="100"/>
        </p:scale>
        <p:origin x="4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9CA4A-BF2E-4768-B6CD-4F2285275A78}" type="doc">
      <dgm:prSet loTypeId="urn:microsoft.com/office/officeart/2005/8/layout/hierarchy1" loCatId="hierarchy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F3CADDD-10AA-4113-B3CE-47C8351B05F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Was ist Cybermobbing </a:t>
          </a:r>
          <a:endParaRPr lang="en-US" dirty="0"/>
        </a:p>
      </dgm:t>
    </dgm:pt>
    <dgm:pt modelId="{500E29B5-A084-42A9-951B-AC05A3197F34}" type="parTrans" cxnId="{857A052F-5342-4052-908B-4CA07425C4DC}">
      <dgm:prSet/>
      <dgm:spPr/>
      <dgm:t>
        <a:bodyPr/>
        <a:lstStyle/>
        <a:p>
          <a:endParaRPr lang="en-US"/>
        </a:p>
      </dgm:t>
    </dgm:pt>
    <dgm:pt modelId="{35714655-7518-46F4-A459-240B6014714B}" type="sibTrans" cxnId="{857A052F-5342-4052-908B-4CA07425C4DC}">
      <dgm:prSet/>
      <dgm:spPr/>
      <dgm:t>
        <a:bodyPr/>
        <a:lstStyle/>
        <a:p>
          <a:endParaRPr lang="en-US"/>
        </a:p>
      </dgm:t>
    </dgm:pt>
    <dgm:pt modelId="{74818F49-2909-4E4D-8A35-B4FF5AD9528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Welche Ursachen und Hintergründe </a:t>
          </a:r>
          <a:endParaRPr lang="en-US" dirty="0"/>
        </a:p>
      </dgm:t>
    </dgm:pt>
    <dgm:pt modelId="{AEC3BF34-A9DC-4FFF-92EE-1365141A8468}" type="parTrans" cxnId="{6CB20B85-1CB8-4E05-B212-D7AA76BA28CC}">
      <dgm:prSet/>
      <dgm:spPr/>
      <dgm:t>
        <a:bodyPr/>
        <a:lstStyle/>
        <a:p>
          <a:endParaRPr lang="en-US"/>
        </a:p>
      </dgm:t>
    </dgm:pt>
    <dgm:pt modelId="{554AE0E8-8786-453C-AC23-4B66EE484977}" type="sibTrans" cxnId="{6CB20B85-1CB8-4E05-B212-D7AA76BA28CC}">
      <dgm:prSet/>
      <dgm:spPr/>
      <dgm:t>
        <a:bodyPr/>
        <a:lstStyle/>
        <a:p>
          <a:endParaRPr lang="en-US"/>
        </a:p>
      </dgm:t>
    </dgm:pt>
    <dgm:pt modelId="{05328034-5D2C-406E-864E-0198DF69B11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Welche Arten </a:t>
          </a:r>
        </a:p>
        <a:p>
          <a:pPr>
            <a:lnSpc>
              <a:spcPct val="100000"/>
            </a:lnSpc>
            <a:defRPr cap="all"/>
          </a:pPr>
          <a:r>
            <a:rPr lang="de-DE" dirty="0"/>
            <a:t> </a:t>
          </a:r>
          <a:endParaRPr lang="en-US" dirty="0"/>
        </a:p>
      </dgm:t>
    </dgm:pt>
    <dgm:pt modelId="{2B5A9921-4A02-4D0D-BB1A-E482A34CDF94}" type="parTrans" cxnId="{402ABA05-4CC1-4802-BF5C-356FEF4CACC2}">
      <dgm:prSet/>
      <dgm:spPr/>
      <dgm:t>
        <a:bodyPr/>
        <a:lstStyle/>
        <a:p>
          <a:endParaRPr lang="en-US"/>
        </a:p>
      </dgm:t>
    </dgm:pt>
    <dgm:pt modelId="{F72B0162-61AA-4DA1-B9A0-3E243F00E5E4}" type="sibTrans" cxnId="{402ABA05-4CC1-4802-BF5C-356FEF4CACC2}">
      <dgm:prSet/>
      <dgm:spPr/>
      <dgm:t>
        <a:bodyPr/>
        <a:lstStyle/>
        <a:p>
          <a:endParaRPr lang="en-US"/>
        </a:p>
      </dgm:t>
    </dgm:pt>
    <dgm:pt modelId="{762FA7F3-FACC-4B7B-9582-DA40D576F6B5}" type="pres">
      <dgm:prSet presAssocID="{00B9CA4A-BF2E-4768-B6CD-4F2285275A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2E26DB-DC6D-4059-ABD6-3AE482B68CCF}" type="pres">
      <dgm:prSet presAssocID="{FF3CADDD-10AA-4113-B3CE-47C8351B05F4}" presName="hierRoot1" presStyleCnt="0"/>
      <dgm:spPr/>
    </dgm:pt>
    <dgm:pt modelId="{714DBA28-148A-4A76-892B-A7C347B32DCA}" type="pres">
      <dgm:prSet presAssocID="{FF3CADDD-10AA-4113-B3CE-47C8351B05F4}" presName="composite" presStyleCnt="0"/>
      <dgm:spPr/>
    </dgm:pt>
    <dgm:pt modelId="{357A2875-E2FC-4D4D-95DD-89C5028AB052}" type="pres">
      <dgm:prSet presAssocID="{FF3CADDD-10AA-4113-B3CE-47C8351B05F4}" presName="background" presStyleLbl="node0" presStyleIdx="0" presStyleCnt="3"/>
      <dgm:spPr/>
    </dgm:pt>
    <dgm:pt modelId="{F0C9B0E8-0533-4730-87AB-8293366370D3}" type="pres">
      <dgm:prSet presAssocID="{FF3CADDD-10AA-4113-B3CE-47C8351B05F4}" presName="text" presStyleLbl="fgAcc0" presStyleIdx="0" presStyleCnt="3">
        <dgm:presLayoutVars>
          <dgm:chPref val="3"/>
        </dgm:presLayoutVars>
      </dgm:prSet>
      <dgm:spPr/>
    </dgm:pt>
    <dgm:pt modelId="{9E890FAD-13EF-4191-BCAC-D524D511914C}" type="pres">
      <dgm:prSet presAssocID="{FF3CADDD-10AA-4113-B3CE-47C8351B05F4}" presName="hierChild2" presStyleCnt="0"/>
      <dgm:spPr/>
    </dgm:pt>
    <dgm:pt modelId="{97A9D4FE-8A07-45B3-9A08-6497338A5372}" type="pres">
      <dgm:prSet presAssocID="{74818F49-2909-4E4D-8A35-B4FF5AD9528F}" presName="hierRoot1" presStyleCnt="0"/>
      <dgm:spPr/>
    </dgm:pt>
    <dgm:pt modelId="{73240494-2392-49D6-9664-99EE4A813B92}" type="pres">
      <dgm:prSet presAssocID="{74818F49-2909-4E4D-8A35-B4FF5AD9528F}" presName="composite" presStyleCnt="0"/>
      <dgm:spPr/>
    </dgm:pt>
    <dgm:pt modelId="{B407C0FC-863D-4354-A5BD-BB34F44BD6C7}" type="pres">
      <dgm:prSet presAssocID="{74818F49-2909-4E4D-8A35-B4FF5AD9528F}" presName="background" presStyleLbl="node0" presStyleIdx="1" presStyleCnt="3"/>
      <dgm:spPr/>
    </dgm:pt>
    <dgm:pt modelId="{23C94490-FDE2-42A8-AE41-ECE40A8CFA87}" type="pres">
      <dgm:prSet presAssocID="{74818F49-2909-4E4D-8A35-B4FF5AD9528F}" presName="text" presStyleLbl="fgAcc0" presStyleIdx="1" presStyleCnt="3">
        <dgm:presLayoutVars>
          <dgm:chPref val="3"/>
        </dgm:presLayoutVars>
      </dgm:prSet>
      <dgm:spPr/>
    </dgm:pt>
    <dgm:pt modelId="{1ACFD6CC-9204-4263-85D6-6890A0AA63C7}" type="pres">
      <dgm:prSet presAssocID="{74818F49-2909-4E4D-8A35-B4FF5AD9528F}" presName="hierChild2" presStyleCnt="0"/>
      <dgm:spPr/>
    </dgm:pt>
    <dgm:pt modelId="{DEEE6542-CED9-4C55-94A7-31A9F07B6850}" type="pres">
      <dgm:prSet presAssocID="{05328034-5D2C-406E-864E-0198DF69B117}" presName="hierRoot1" presStyleCnt="0"/>
      <dgm:spPr/>
    </dgm:pt>
    <dgm:pt modelId="{327B724A-EFDC-432E-B6FB-6FA7E921C79E}" type="pres">
      <dgm:prSet presAssocID="{05328034-5D2C-406E-864E-0198DF69B117}" presName="composite" presStyleCnt="0"/>
      <dgm:spPr/>
    </dgm:pt>
    <dgm:pt modelId="{EED0C7E2-EA76-4911-8DEA-5269CC58D138}" type="pres">
      <dgm:prSet presAssocID="{05328034-5D2C-406E-864E-0198DF69B117}" presName="background" presStyleLbl="node0" presStyleIdx="2" presStyleCnt="3"/>
      <dgm:spPr/>
    </dgm:pt>
    <dgm:pt modelId="{5787BEC7-C550-410B-8EC8-BC6587B259E5}" type="pres">
      <dgm:prSet presAssocID="{05328034-5D2C-406E-864E-0198DF69B117}" presName="text" presStyleLbl="fgAcc0" presStyleIdx="2" presStyleCnt="3">
        <dgm:presLayoutVars>
          <dgm:chPref val="3"/>
        </dgm:presLayoutVars>
      </dgm:prSet>
      <dgm:spPr/>
    </dgm:pt>
    <dgm:pt modelId="{2302DE19-D29A-46DC-B63D-74FEF43573EF}" type="pres">
      <dgm:prSet presAssocID="{05328034-5D2C-406E-864E-0198DF69B117}" presName="hierChild2" presStyleCnt="0"/>
      <dgm:spPr/>
    </dgm:pt>
  </dgm:ptLst>
  <dgm:cxnLst>
    <dgm:cxn modelId="{402ABA05-4CC1-4802-BF5C-356FEF4CACC2}" srcId="{00B9CA4A-BF2E-4768-B6CD-4F2285275A78}" destId="{05328034-5D2C-406E-864E-0198DF69B117}" srcOrd="2" destOrd="0" parTransId="{2B5A9921-4A02-4D0D-BB1A-E482A34CDF94}" sibTransId="{F72B0162-61AA-4DA1-B9A0-3E243F00E5E4}"/>
    <dgm:cxn modelId="{69AA7618-1C16-4D0E-AB0A-A5D16F483154}" type="presOf" srcId="{FF3CADDD-10AA-4113-B3CE-47C8351B05F4}" destId="{F0C9B0E8-0533-4730-87AB-8293366370D3}" srcOrd="0" destOrd="0" presId="urn:microsoft.com/office/officeart/2005/8/layout/hierarchy1"/>
    <dgm:cxn modelId="{857A052F-5342-4052-908B-4CA07425C4DC}" srcId="{00B9CA4A-BF2E-4768-B6CD-4F2285275A78}" destId="{FF3CADDD-10AA-4113-B3CE-47C8351B05F4}" srcOrd="0" destOrd="0" parTransId="{500E29B5-A084-42A9-951B-AC05A3197F34}" sibTransId="{35714655-7518-46F4-A459-240B6014714B}"/>
    <dgm:cxn modelId="{695D6774-2804-42A1-A67D-AB9C106350BD}" type="presOf" srcId="{05328034-5D2C-406E-864E-0198DF69B117}" destId="{5787BEC7-C550-410B-8EC8-BC6587B259E5}" srcOrd="0" destOrd="0" presId="urn:microsoft.com/office/officeart/2005/8/layout/hierarchy1"/>
    <dgm:cxn modelId="{6CB20B85-1CB8-4E05-B212-D7AA76BA28CC}" srcId="{00B9CA4A-BF2E-4768-B6CD-4F2285275A78}" destId="{74818F49-2909-4E4D-8A35-B4FF5AD9528F}" srcOrd="1" destOrd="0" parTransId="{AEC3BF34-A9DC-4FFF-92EE-1365141A8468}" sibTransId="{554AE0E8-8786-453C-AC23-4B66EE484977}"/>
    <dgm:cxn modelId="{26BC6FAD-0B69-4939-B46C-4FD46A15152A}" type="presOf" srcId="{74818F49-2909-4E4D-8A35-B4FF5AD9528F}" destId="{23C94490-FDE2-42A8-AE41-ECE40A8CFA87}" srcOrd="0" destOrd="0" presId="urn:microsoft.com/office/officeart/2005/8/layout/hierarchy1"/>
    <dgm:cxn modelId="{A9B53CB2-E2BF-4B69-B17C-EECFEC26B86D}" type="presOf" srcId="{00B9CA4A-BF2E-4768-B6CD-4F2285275A78}" destId="{762FA7F3-FACC-4B7B-9582-DA40D576F6B5}" srcOrd="0" destOrd="0" presId="urn:microsoft.com/office/officeart/2005/8/layout/hierarchy1"/>
    <dgm:cxn modelId="{3CE23EC1-31EB-431D-9642-B80BB3DAC492}" type="presParOf" srcId="{762FA7F3-FACC-4B7B-9582-DA40D576F6B5}" destId="{1E2E26DB-DC6D-4059-ABD6-3AE482B68CCF}" srcOrd="0" destOrd="0" presId="urn:microsoft.com/office/officeart/2005/8/layout/hierarchy1"/>
    <dgm:cxn modelId="{E45E5F74-2EA2-42AC-ACE2-59B09364B23C}" type="presParOf" srcId="{1E2E26DB-DC6D-4059-ABD6-3AE482B68CCF}" destId="{714DBA28-148A-4A76-892B-A7C347B32DCA}" srcOrd="0" destOrd="0" presId="urn:microsoft.com/office/officeart/2005/8/layout/hierarchy1"/>
    <dgm:cxn modelId="{00AF8FF6-D09D-4FA4-96EB-1C9BDD0E35F4}" type="presParOf" srcId="{714DBA28-148A-4A76-892B-A7C347B32DCA}" destId="{357A2875-E2FC-4D4D-95DD-89C5028AB052}" srcOrd="0" destOrd="0" presId="urn:microsoft.com/office/officeart/2005/8/layout/hierarchy1"/>
    <dgm:cxn modelId="{8E490321-D29A-4D63-BB37-EC6D50A5B3E0}" type="presParOf" srcId="{714DBA28-148A-4A76-892B-A7C347B32DCA}" destId="{F0C9B0E8-0533-4730-87AB-8293366370D3}" srcOrd="1" destOrd="0" presId="urn:microsoft.com/office/officeart/2005/8/layout/hierarchy1"/>
    <dgm:cxn modelId="{307BD2CF-1EAC-4526-B95C-EA88432F0BAB}" type="presParOf" srcId="{1E2E26DB-DC6D-4059-ABD6-3AE482B68CCF}" destId="{9E890FAD-13EF-4191-BCAC-D524D511914C}" srcOrd="1" destOrd="0" presId="urn:microsoft.com/office/officeart/2005/8/layout/hierarchy1"/>
    <dgm:cxn modelId="{ADDABB7E-2DDB-420A-9105-C4DC4331903B}" type="presParOf" srcId="{762FA7F3-FACC-4B7B-9582-DA40D576F6B5}" destId="{97A9D4FE-8A07-45B3-9A08-6497338A5372}" srcOrd="1" destOrd="0" presId="urn:microsoft.com/office/officeart/2005/8/layout/hierarchy1"/>
    <dgm:cxn modelId="{0C82A1AA-1D96-4F39-BA13-D8325B65C795}" type="presParOf" srcId="{97A9D4FE-8A07-45B3-9A08-6497338A5372}" destId="{73240494-2392-49D6-9664-99EE4A813B92}" srcOrd="0" destOrd="0" presId="urn:microsoft.com/office/officeart/2005/8/layout/hierarchy1"/>
    <dgm:cxn modelId="{F35AD53F-50C4-4449-9610-CFA700ABCC55}" type="presParOf" srcId="{73240494-2392-49D6-9664-99EE4A813B92}" destId="{B407C0FC-863D-4354-A5BD-BB34F44BD6C7}" srcOrd="0" destOrd="0" presId="urn:microsoft.com/office/officeart/2005/8/layout/hierarchy1"/>
    <dgm:cxn modelId="{CADBC71B-4F63-4078-9420-75D9DB12387D}" type="presParOf" srcId="{73240494-2392-49D6-9664-99EE4A813B92}" destId="{23C94490-FDE2-42A8-AE41-ECE40A8CFA87}" srcOrd="1" destOrd="0" presId="urn:microsoft.com/office/officeart/2005/8/layout/hierarchy1"/>
    <dgm:cxn modelId="{8F8A32B3-C892-490D-A353-3787C33FDEA8}" type="presParOf" srcId="{97A9D4FE-8A07-45B3-9A08-6497338A5372}" destId="{1ACFD6CC-9204-4263-85D6-6890A0AA63C7}" srcOrd="1" destOrd="0" presId="urn:microsoft.com/office/officeart/2005/8/layout/hierarchy1"/>
    <dgm:cxn modelId="{78F3BDEF-B75B-4144-B856-A8D93638DE96}" type="presParOf" srcId="{762FA7F3-FACC-4B7B-9582-DA40D576F6B5}" destId="{DEEE6542-CED9-4C55-94A7-31A9F07B6850}" srcOrd="2" destOrd="0" presId="urn:microsoft.com/office/officeart/2005/8/layout/hierarchy1"/>
    <dgm:cxn modelId="{6A4098AD-A5EB-4CC6-9CB6-B34D8D237CBE}" type="presParOf" srcId="{DEEE6542-CED9-4C55-94A7-31A9F07B6850}" destId="{327B724A-EFDC-432E-B6FB-6FA7E921C79E}" srcOrd="0" destOrd="0" presId="urn:microsoft.com/office/officeart/2005/8/layout/hierarchy1"/>
    <dgm:cxn modelId="{1BB444B1-7A9C-44F2-97B0-45472378CC07}" type="presParOf" srcId="{327B724A-EFDC-432E-B6FB-6FA7E921C79E}" destId="{EED0C7E2-EA76-4911-8DEA-5269CC58D138}" srcOrd="0" destOrd="0" presId="urn:microsoft.com/office/officeart/2005/8/layout/hierarchy1"/>
    <dgm:cxn modelId="{894793EE-B148-4139-B453-543BCA80A365}" type="presParOf" srcId="{327B724A-EFDC-432E-B6FB-6FA7E921C79E}" destId="{5787BEC7-C550-410B-8EC8-BC6587B259E5}" srcOrd="1" destOrd="0" presId="urn:microsoft.com/office/officeart/2005/8/layout/hierarchy1"/>
    <dgm:cxn modelId="{5D9E8733-2853-42EC-A4CD-9108672FA23F}" type="presParOf" srcId="{DEEE6542-CED9-4C55-94A7-31A9F07B6850}" destId="{2302DE19-D29A-46DC-B63D-74FEF43573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063684-30CC-43B6-A202-871516164F5B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9095601-AE90-486A-828C-C14A2E33A125}">
      <dgm:prSet/>
      <dgm:spPr/>
      <dgm:t>
        <a:bodyPr/>
        <a:lstStyle/>
        <a:p>
          <a:r>
            <a:rPr lang="de-DE" dirty="0"/>
            <a:t>Englischer Begriff Befasst verschiedene Formen Sozialer Attacken dazu Zählen Beleidigung Üble Nachrede (verleumnug) Bedrohungen wie  Mord oder Todschlag </a:t>
          </a:r>
          <a:endParaRPr lang="en-US" dirty="0"/>
        </a:p>
      </dgm:t>
    </dgm:pt>
    <dgm:pt modelId="{38920D5C-6F4E-4E20-BE8A-7F10E4F83C6A}" type="parTrans" cxnId="{A2E6D3C3-6944-48E2-A4EC-9A66724B9C17}">
      <dgm:prSet/>
      <dgm:spPr/>
      <dgm:t>
        <a:bodyPr/>
        <a:lstStyle/>
        <a:p>
          <a:endParaRPr lang="en-US"/>
        </a:p>
      </dgm:t>
    </dgm:pt>
    <dgm:pt modelId="{F9F4B059-338B-4B6A-A03F-FDAAFB8AC141}" type="sibTrans" cxnId="{A2E6D3C3-6944-48E2-A4EC-9A66724B9C17}">
      <dgm:prSet/>
      <dgm:spPr/>
      <dgm:t>
        <a:bodyPr/>
        <a:lstStyle/>
        <a:p>
          <a:endParaRPr lang="en-US"/>
        </a:p>
      </dgm:t>
    </dgm:pt>
    <dgm:pt modelId="{88794B19-6DA2-4AF8-A3AA-EF61A79EA142}">
      <dgm:prSet/>
      <dgm:spPr/>
      <dgm:t>
        <a:bodyPr/>
        <a:lstStyle/>
        <a:p>
          <a:r>
            <a:rPr lang="de-DE" dirty="0"/>
            <a:t>Häufige Bloßstellung mit Bild Material im Internet</a:t>
          </a:r>
          <a:endParaRPr lang="en-US" dirty="0"/>
        </a:p>
      </dgm:t>
    </dgm:pt>
    <dgm:pt modelId="{99F2E025-AC6D-473E-95B4-021DB09408DC}" type="parTrans" cxnId="{E0C98B4A-EE18-408D-BBF2-4F5AE6C58F80}">
      <dgm:prSet/>
      <dgm:spPr/>
      <dgm:t>
        <a:bodyPr/>
        <a:lstStyle/>
        <a:p>
          <a:endParaRPr lang="en-US"/>
        </a:p>
      </dgm:t>
    </dgm:pt>
    <dgm:pt modelId="{544161FB-C0CD-4CA1-9CE3-6F50EE28DFAC}" type="sibTrans" cxnId="{E0C98B4A-EE18-408D-BBF2-4F5AE6C58F80}">
      <dgm:prSet/>
      <dgm:spPr/>
      <dgm:t>
        <a:bodyPr/>
        <a:lstStyle/>
        <a:p>
          <a:endParaRPr lang="en-US"/>
        </a:p>
      </dgm:t>
    </dgm:pt>
    <dgm:pt modelId="{145E20CF-F970-41DD-9ED4-73B7F5E56F9C}">
      <dgm:prSet/>
      <dgm:spPr/>
      <dgm:t>
        <a:bodyPr/>
        <a:lstStyle/>
        <a:p>
          <a:r>
            <a:rPr lang="de-DE" dirty="0"/>
            <a:t>Zielperson wird Ausgrenzung bei WhatsApp oder Tik Tok Cybermobbing hat keine zeitlichen Grenzen da das Internet für alle offen ( 24/7) </a:t>
          </a:r>
          <a:endParaRPr lang="en-US" dirty="0"/>
        </a:p>
      </dgm:t>
    </dgm:pt>
    <dgm:pt modelId="{9B5FFB46-64A6-43EC-AEFE-4319382D6A3F}" type="parTrans" cxnId="{C1A9E203-711D-4599-8008-9F692D06B855}">
      <dgm:prSet/>
      <dgm:spPr/>
      <dgm:t>
        <a:bodyPr/>
        <a:lstStyle/>
        <a:p>
          <a:endParaRPr lang="en-US"/>
        </a:p>
      </dgm:t>
    </dgm:pt>
    <dgm:pt modelId="{00558084-0028-478A-A777-8BBB4B4EA768}" type="sibTrans" cxnId="{C1A9E203-711D-4599-8008-9F692D06B855}">
      <dgm:prSet/>
      <dgm:spPr/>
      <dgm:t>
        <a:bodyPr/>
        <a:lstStyle/>
        <a:p>
          <a:endParaRPr lang="en-US"/>
        </a:p>
      </dgm:t>
    </dgm:pt>
    <dgm:pt modelId="{DCC48853-150F-481C-8B60-B65B465CD805}" type="pres">
      <dgm:prSet presAssocID="{86063684-30CC-43B6-A202-871516164F5B}" presName="linear" presStyleCnt="0">
        <dgm:presLayoutVars>
          <dgm:animLvl val="lvl"/>
          <dgm:resizeHandles val="exact"/>
        </dgm:presLayoutVars>
      </dgm:prSet>
      <dgm:spPr/>
    </dgm:pt>
    <dgm:pt modelId="{6D7E8B72-E492-424A-834E-1A2428DB984B}" type="pres">
      <dgm:prSet presAssocID="{E9095601-AE90-486A-828C-C14A2E33A1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A77A2DB-7F3A-4C70-8FFE-3BC675A4F715}" type="pres">
      <dgm:prSet presAssocID="{F9F4B059-338B-4B6A-A03F-FDAAFB8AC141}" presName="spacer" presStyleCnt="0"/>
      <dgm:spPr/>
    </dgm:pt>
    <dgm:pt modelId="{E885CE64-8331-4B3A-80C6-38941183DF52}" type="pres">
      <dgm:prSet presAssocID="{88794B19-6DA2-4AF8-A3AA-EF61A79EA1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899125-7311-4103-A256-039D51938AF7}" type="pres">
      <dgm:prSet presAssocID="{544161FB-C0CD-4CA1-9CE3-6F50EE28DFAC}" presName="spacer" presStyleCnt="0"/>
      <dgm:spPr/>
    </dgm:pt>
    <dgm:pt modelId="{57F76BA5-B123-4E53-B240-1AEF7660BC60}" type="pres">
      <dgm:prSet presAssocID="{145E20CF-F970-41DD-9ED4-73B7F5E56F9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1A9E203-711D-4599-8008-9F692D06B855}" srcId="{86063684-30CC-43B6-A202-871516164F5B}" destId="{145E20CF-F970-41DD-9ED4-73B7F5E56F9C}" srcOrd="2" destOrd="0" parTransId="{9B5FFB46-64A6-43EC-AEFE-4319382D6A3F}" sibTransId="{00558084-0028-478A-A777-8BBB4B4EA768}"/>
    <dgm:cxn modelId="{0B976837-50AD-4892-8564-24647F953D1D}" type="presOf" srcId="{88794B19-6DA2-4AF8-A3AA-EF61A79EA142}" destId="{E885CE64-8331-4B3A-80C6-38941183DF52}" srcOrd="0" destOrd="0" presId="urn:microsoft.com/office/officeart/2005/8/layout/vList2"/>
    <dgm:cxn modelId="{E0C98B4A-EE18-408D-BBF2-4F5AE6C58F80}" srcId="{86063684-30CC-43B6-A202-871516164F5B}" destId="{88794B19-6DA2-4AF8-A3AA-EF61A79EA142}" srcOrd="1" destOrd="0" parTransId="{99F2E025-AC6D-473E-95B4-021DB09408DC}" sibTransId="{544161FB-C0CD-4CA1-9CE3-6F50EE28DFAC}"/>
    <dgm:cxn modelId="{43DDB66C-D2C2-45A7-9C2B-06DEA1A89F4D}" type="presOf" srcId="{86063684-30CC-43B6-A202-871516164F5B}" destId="{DCC48853-150F-481C-8B60-B65B465CD805}" srcOrd="0" destOrd="0" presId="urn:microsoft.com/office/officeart/2005/8/layout/vList2"/>
    <dgm:cxn modelId="{D486BC98-9424-42F6-ABC7-288AB115AF4F}" type="presOf" srcId="{145E20CF-F970-41DD-9ED4-73B7F5E56F9C}" destId="{57F76BA5-B123-4E53-B240-1AEF7660BC60}" srcOrd="0" destOrd="0" presId="urn:microsoft.com/office/officeart/2005/8/layout/vList2"/>
    <dgm:cxn modelId="{9B1D56A5-38F6-4D59-ADD0-A16048A6469B}" type="presOf" srcId="{E9095601-AE90-486A-828C-C14A2E33A125}" destId="{6D7E8B72-E492-424A-834E-1A2428DB984B}" srcOrd="0" destOrd="0" presId="urn:microsoft.com/office/officeart/2005/8/layout/vList2"/>
    <dgm:cxn modelId="{A2E6D3C3-6944-48E2-A4EC-9A66724B9C17}" srcId="{86063684-30CC-43B6-A202-871516164F5B}" destId="{E9095601-AE90-486A-828C-C14A2E33A125}" srcOrd="0" destOrd="0" parTransId="{38920D5C-6F4E-4E20-BE8A-7F10E4F83C6A}" sibTransId="{F9F4B059-338B-4B6A-A03F-FDAAFB8AC141}"/>
    <dgm:cxn modelId="{DA8525EF-8F0F-4E73-A86E-51A1E18A5F64}" type="presParOf" srcId="{DCC48853-150F-481C-8B60-B65B465CD805}" destId="{6D7E8B72-E492-424A-834E-1A2428DB984B}" srcOrd="0" destOrd="0" presId="urn:microsoft.com/office/officeart/2005/8/layout/vList2"/>
    <dgm:cxn modelId="{6AC68AE3-8925-42A5-A482-447BBD172515}" type="presParOf" srcId="{DCC48853-150F-481C-8B60-B65B465CD805}" destId="{7A77A2DB-7F3A-4C70-8FFE-3BC675A4F715}" srcOrd="1" destOrd="0" presId="urn:microsoft.com/office/officeart/2005/8/layout/vList2"/>
    <dgm:cxn modelId="{908A10C1-D18E-4E43-B988-C9C3F08FB5FD}" type="presParOf" srcId="{DCC48853-150F-481C-8B60-B65B465CD805}" destId="{E885CE64-8331-4B3A-80C6-38941183DF52}" srcOrd="2" destOrd="0" presId="urn:microsoft.com/office/officeart/2005/8/layout/vList2"/>
    <dgm:cxn modelId="{40E3740C-5AF0-4EFF-A147-37728A6B576B}" type="presParOf" srcId="{DCC48853-150F-481C-8B60-B65B465CD805}" destId="{B3899125-7311-4103-A256-039D51938AF7}" srcOrd="3" destOrd="0" presId="urn:microsoft.com/office/officeart/2005/8/layout/vList2"/>
    <dgm:cxn modelId="{647A7034-D7CA-474B-9BC4-41D316C105BB}" type="presParOf" srcId="{DCC48853-150F-481C-8B60-B65B465CD805}" destId="{57F76BA5-B123-4E53-B240-1AEF7660BC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7A1AD-6E26-4096-A970-F6DF692324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7D65E5-1612-47C2-B356-79C903221BF3}">
      <dgm:prSet/>
      <dgm:spPr/>
      <dgm:t>
        <a:bodyPr/>
        <a:lstStyle/>
        <a:p>
          <a:r>
            <a:rPr lang="de-DE" dirty="0"/>
            <a:t>Gegenseitiges provozieren, beleidigen </a:t>
          </a:r>
          <a:endParaRPr lang="en-US" dirty="0"/>
        </a:p>
      </dgm:t>
    </dgm:pt>
    <dgm:pt modelId="{8E1046FD-4773-4215-B69A-22B1C1C05872}" type="parTrans" cxnId="{ADADA064-E235-4BB0-A4BF-AC694A2EEB3C}">
      <dgm:prSet/>
      <dgm:spPr/>
      <dgm:t>
        <a:bodyPr/>
        <a:lstStyle/>
        <a:p>
          <a:endParaRPr lang="en-US"/>
        </a:p>
      </dgm:t>
    </dgm:pt>
    <dgm:pt modelId="{FAA8A0FF-DCFC-436D-9629-91E039A50F15}" type="sibTrans" cxnId="{ADADA064-E235-4BB0-A4BF-AC694A2EEB3C}">
      <dgm:prSet/>
      <dgm:spPr/>
      <dgm:t>
        <a:bodyPr/>
        <a:lstStyle/>
        <a:p>
          <a:endParaRPr lang="en-US"/>
        </a:p>
      </dgm:t>
    </dgm:pt>
    <dgm:pt modelId="{0D736A8C-F8DB-4B0A-A4E0-7FBFD8CAE388}">
      <dgm:prSet/>
      <dgm:spPr/>
      <dgm:t>
        <a:bodyPr/>
        <a:lstStyle/>
        <a:p>
          <a:r>
            <a:rPr lang="de-DE" dirty="0"/>
            <a:t>Wiederholte beleidigungen </a:t>
          </a:r>
          <a:endParaRPr lang="en-US" dirty="0"/>
        </a:p>
      </dgm:t>
    </dgm:pt>
    <dgm:pt modelId="{B31C66D3-6813-40C0-BDFD-3C51DB902991}" type="parTrans" cxnId="{4B4ED432-C910-4933-BB51-ED0128CE221F}">
      <dgm:prSet/>
      <dgm:spPr/>
      <dgm:t>
        <a:bodyPr/>
        <a:lstStyle/>
        <a:p>
          <a:endParaRPr lang="en-US"/>
        </a:p>
      </dgm:t>
    </dgm:pt>
    <dgm:pt modelId="{8ECA9E50-CD34-4C0D-AD4C-BAB7227F984E}" type="sibTrans" cxnId="{4B4ED432-C910-4933-BB51-ED0128CE221F}">
      <dgm:prSet/>
      <dgm:spPr/>
      <dgm:t>
        <a:bodyPr/>
        <a:lstStyle/>
        <a:p>
          <a:endParaRPr lang="en-US"/>
        </a:p>
      </dgm:t>
    </dgm:pt>
    <dgm:pt modelId="{77D31FA4-0206-465E-B8E7-5CE60B88346E}">
      <dgm:prSet/>
      <dgm:spPr/>
      <dgm:t>
        <a:bodyPr/>
        <a:lstStyle/>
        <a:p>
          <a:r>
            <a:rPr lang="de-DE" dirty="0"/>
            <a:t>Verleumdung, gerüchte Verbreiten </a:t>
          </a:r>
          <a:endParaRPr lang="en-US" dirty="0"/>
        </a:p>
      </dgm:t>
    </dgm:pt>
    <dgm:pt modelId="{FB3AEAF8-EBF9-485D-9C2D-992A81DB7FBD}" type="parTrans" cxnId="{02731855-4260-4537-AE45-94C919614E28}">
      <dgm:prSet/>
      <dgm:spPr/>
      <dgm:t>
        <a:bodyPr/>
        <a:lstStyle/>
        <a:p>
          <a:endParaRPr lang="en-US"/>
        </a:p>
      </dgm:t>
    </dgm:pt>
    <dgm:pt modelId="{DD106917-2CE0-41B3-87BF-C9B7DEF609DB}" type="sibTrans" cxnId="{02731855-4260-4537-AE45-94C919614E28}">
      <dgm:prSet/>
      <dgm:spPr/>
      <dgm:t>
        <a:bodyPr/>
        <a:lstStyle/>
        <a:p>
          <a:endParaRPr lang="en-US"/>
        </a:p>
      </dgm:t>
    </dgm:pt>
    <dgm:pt modelId="{826ACC31-407E-4370-A336-13C84A0EED00}" type="pres">
      <dgm:prSet presAssocID="{4D17A1AD-6E26-4096-A970-F6DF692324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015636-932C-441A-B27C-114E5EC6A03B}" type="pres">
      <dgm:prSet presAssocID="{CA7D65E5-1612-47C2-B356-79C903221BF3}" presName="hierRoot1" presStyleCnt="0"/>
      <dgm:spPr/>
    </dgm:pt>
    <dgm:pt modelId="{CEE04792-A506-4F24-AEBC-BD338B2F1FA4}" type="pres">
      <dgm:prSet presAssocID="{CA7D65E5-1612-47C2-B356-79C903221BF3}" presName="composite" presStyleCnt="0"/>
      <dgm:spPr/>
    </dgm:pt>
    <dgm:pt modelId="{09A8DA8E-8FC5-4C9A-859F-CAEA5029B309}" type="pres">
      <dgm:prSet presAssocID="{CA7D65E5-1612-47C2-B356-79C903221BF3}" presName="background" presStyleLbl="node0" presStyleIdx="0" presStyleCnt="3"/>
      <dgm:spPr/>
    </dgm:pt>
    <dgm:pt modelId="{5F7AC9D0-4C6D-4D6C-82A3-F66454252325}" type="pres">
      <dgm:prSet presAssocID="{CA7D65E5-1612-47C2-B356-79C903221BF3}" presName="text" presStyleLbl="fgAcc0" presStyleIdx="0" presStyleCnt="3">
        <dgm:presLayoutVars>
          <dgm:chPref val="3"/>
        </dgm:presLayoutVars>
      </dgm:prSet>
      <dgm:spPr/>
    </dgm:pt>
    <dgm:pt modelId="{143D5480-2819-45F0-9411-9A590E83F4CB}" type="pres">
      <dgm:prSet presAssocID="{CA7D65E5-1612-47C2-B356-79C903221BF3}" presName="hierChild2" presStyleCnt="0"/>
      <dgm:spPr/>
    </dgm:pt>
    <dgm:pt modelId="{CFF684FC-1724-4CFD-849E-00214A0F7D99}" type="pres">
      <dgm:prSet presAssocID="{0D736A8C-F8DB-4B0A-A4E0-7FBFD8CAE388}" presName="hierRoot1" presStyleCnt="0"/>
      <dgm:spPr/>
    </dgm:pt>
    <dgm:pt modelId="{43B3FE44-2F17-4524-8D13-C609C92953E6}" type="pres">
      <dgm:prSet presAssocID="{0D736A8C-F8DB-4B0A-A4E0-7FBFD8CAE388}" presName="composite" presStyleCnt="0"/>
      <dgm:spPr/>
    </dgm:pt>
    <dgm:pt modelId="{D3EF1C25-F4AB-4FC5-892E-21223FAC44F0}" type="pres">
      <dgm:prSet presAssocID="{0D736A8C-F8DB-4B0A-A4E0-7FBFD8CAE388}" presName="background" presStyleLbl="node0" presStyleIdx="1" presStyleCnt="3"/>
      <dgm:spPr/>
    </dgm:pt>
    <dgm:pt modelId="{2CF4687B-7B3B-4A85-8F56-E702B983C8A0}" type="pres">
      <dgm:prSet presAssocID="{0D736A8C-F8DB-4B0A-A4E0-7FBFD8CAE388}" presName="text" presStyleLbl="fgAcc0" presStyleIdx="1" presStyleCnt="3">
        <dgm:presLayoutVars>
          <dgm:chPref val="3"/>
        </dgm:presLayoutVars>
      </dgm:prSet>
      <dgm:spPr/>
    </dgm:pt>
    <dgm:pt modelId="{F8D00440-0A25-4CA9-8AEE-ED4644D470DC}" type="pres">
      <dgm:prSet presAssocID="{0D736A8C-F8DB-4B0A-A4E0-7FBFD8CAE388}" presName="hierChild2" presStyleCnt="0"/>
      <dgm:spPr/>
    </dgm:pt>
    <dgm:pt modelId="{45D52549-9FC9-49C2-9FAC-F76648284051}" type="pres">
      <dgm:prSet presAssocID="{77D31FA4-0206-465E-B8E7-5CE60B88346E}" presName="hierRoot1" presStyleCnt="0"/>
      <dgm:spPr/>
    </dgm:pt>
    <dgm:pt modelId="{18BE10A8-DEF2-4AD5-8719-3ACC7EF4D8F0}" type="pres">
      <dgm:prSet presAssocID="{77D31FA4-0206-465E-B8E7-5CE60B88346E}" presName="composite" presStyleCnt="0"/>
      <dgm:spPr/>
    </dgm:pt>
    <dgm:pt modelId="{2C504A3D-8EB0-4662-9532-0CB4359932CD}" type="pres">
      <dgm:prSet presAssocID="{77D31FA4-0206-465E-B8E7-5CE60B88346E}" presName="background" presStyleLbl="node0" presStyleIdx="2" presStyleCnt="3"/>
      <dgm:spPr/>
    </dgm:pt>
    <dgm:pt modelId="{EA8BA917-05EC-4261-BCE1-F5E20C93811E}" type="pres">
      <dgm:prSet presAssocID="{77D31FA4-0206-465E-B8E7-5CE60B88346E}" presName="text" presStyleLbl="fgAcc0" presStyleIdx="2" presStyleCnt="3">
        <dgm:presLayoutVars>
          <dgm:chPref val="3"/>
        </dgm:presLayoutVars>
      </dgm:prSet>
      <dgm:spPr/>
    </dgm:pt>
    <dgm:pt modelId="{EE782264-D064-4506-9C57-058EF2868F75}" type="pres">
      <dgm:prSet presAssocID="{77D31FA4-0206-465E-B8E7-5CE60B88346E}" presName="hierChild2" presStyleCnt="0"/>
      <dgm:spPr/>
    </dgm:pt>
  </dgm:ptLst>
  <dgm:cxnLst>
    <dgm:cxn modelId="{4B4ED432-C910-4933-BB51-ED0128CE221F}" srcId="{4D17A1AD-6E26-4096-A970-F6DF69232470}" destId="{0D736A8C-F8DB-4B0A-A4E0-7FBFD8CAE388}" srcOrd="1" destOrd="0" parTransId="{B31C66D3-6813-40C0-BDFD-3C51DB902991}" sibTransId="{8ECA9E50-CD34-4C0D-AD4C-BAB7227F984E}"/>
    <dgm:cxn modelId="{193A7E62-46CF-48F6-AE4D-3F0E65F33832}" type="presOf" srcId="{77D31FA4-0206-465E-B8E7-5CE60B88346E}" destId="{EA8BA917-05EC-4261-BCE1-F5E20C93811E}" srcOrd="0" destOrd="0" presId="urn:microsoft.com/office/officeart/2005/8/layout/hierarchy1"/>
    <dgm:cxn modelId="{ADADA064-E235-4BB0-A4BF-AC694A2EEB3C}" srcId="{4D17A1AD-6E26-4096-A970-F6DF69232470}" destId="{CA7D65E5-1612-47C2-B356-79C903221BF3}" srcOrd="0" destOrd="0" parTransId="{8E1046FD-4773-4215-B69A-22B1C1C05872}" sibTransId="{FAA8A0FF-DCFC-436D-9629-91E039A50F15}"/>
    <dgm:cxn modelId="{87EB2A71-6575-4504-8B91-480F59D46744}" type="presOf" srcId="{0D736A8C-F8DB-4B0A-A4E0-7FBFD8CAE388}" destId="{2CF4687B-7B3B-4A85-8F56-E702B983C8A0}" srcOrd="0" destOrd="0" presId="urn:microsoft.com/office/officeart/2005/8/layout/hierarchy1"/>
    <dgm:cxn modelId="{04850D72-92C8-4FF3-9398-F6A72CF2100E}" type="presOf" srcId="{4D17A1AD-6E26-4096-A970-F6DF69232470}" destId="{826ACC31-407E-4370-A336-13C84A0EED00}" srcOrd="0" destOrd="0" presId="urn:microsoft.com/office/officeart/2005/8/layout/hierarchy1"/>
    <dgm:cxn modelId="{02731855-4260-4537-AE45-94C919614E28}" srcId="{4D17A1AD-6E26-4096-A970-F6DF69232470}" destId="{77D31FA4-0206-465E-B8E7-5CE60B88346E}" srcOrd="2" destOrd="0" parTransId="{FB3AEAF8-EBF9-485D-9C2D-992A81DB7FBD}" sibTransId="{DD106917-2CE0-41B3-87BF-C9B7DEF609DB}"/>
    <dgm:cxn modelId="{041D4DA6-1497-448E-9E7C-668F4C83BF8C}" type="presOf" srcId="{CA7D65E5-1612-47C2-B356-79C903221BF3}" destId="{5F7AC9D0-4C6D-4D6C-82A3-F66454252325}" srcOrd="0" destOrd="0" presId="urn:microsoft.com/office/officeart/2005/8/layout/hierarchy1"/>
    <dgm:cxn modelId="{3DF17F18-5E88-42A3-9AA5-911F9278CB43}" type="presParOf" srcId="{826ACC31-407E-4370-A336-13C84A0EED00}" destId="{8E015636-932C-441A-B27C-114E5EC6A03B}" srcOrd="0" destOrd="0" presId="urn:microsoft.com/office/officeart/2005/8/layout/hierarchy1"/>
    <dgm:cxn modelId="{FF6B0468-73E0-4A3D-91EA-F4BEC2E27EA5}" type="presParOf" srcId="{8E015636-932C-441A-B27C-114E5EC6A03B}" destId="{CEE04792-A506-4F24-AEBC-BD338B2F1FA4}" srcOrd="0" destOrd="0" presId="urn:microsoft.com/office/officeart/2005/8/layout/hierarchy1"/>
    <dgm:cxn modelId="{30CC7C09-5952-47B6-A178-D6D6727BA995}" type="presParOf" srcId="{CEE04792-A506-4F24-AEBC-BD338B2F1FA4}" destId="{09A8DA8E-8FC5-4C9A-859F-CAEA5029B309}" srcOrd="0" destOrd="0" presId="urn:microsoft.com/office/officeart/2005/8/layout/hierarchy1"/>
    <dgm:cxn modelId="{54DF0508-D8C5-42B6-AC5F-8737837DD730}" type="presParOf" srcId="{CEE04792-A506-4F24-AEBC-BD338B2F1FA4}" destId="{5F7AC9D0-4C6D-4D6C-82A3-F66454252325}" srcOrd="1" destOrd="0" presId="urn:microsoft.com/office/officeart/2005/8/layout/hierarchy1"/>
    <dgm:cxn modelId="{B31F1F6E-BBF4-482F-BF06-9E9FD302B79E}" type="presParOf" srcId="{8E015636-932C-441A-B27C-114E5EC6A03B}" destId="{143D5480-2819-45F0-9411-9A590E83F4CB}" srcOrd="1" destOrd="0" presId="urn:microsoft.com/office/officeart/2005/8/layout/hierarchy1"/>
    <dgm:cxn modelId="{7CBFE96E-A25E-4635-A826-FBED70548B85}" type="presParOf" srcId="{826ACC31-407E-4370-A336-13C84A0EED00}" destId="{CFF684FC-1724-4CFD-849E-00214A0F7D99}" srcOrd="1" destOrd="0" presId="urn:microsoft.com/office/officeart/2005/8/layout/hierarchy1"/>
    <dgm:cxn modelId="{5D20F169-A6AF-4281-AC1E-075335FF0523}" type="presParOf" srcId="{CFF684FC-1724-4CFD-849E-00214A0F7D99}" destId="{43B3FE44-2F17-4524-8D13-C609C92953E6}" srcOrd="0" destOrd="0" presId="urn:microsoft.com/office/officeart/2005/8/layout/hierarchy1"/>
    <dgm:cxn modelId="{EA297CEB-D5CD-4174-BE82-13A0F704BEAE}" type="presParOf" srcId="{43B3FE44-2F17-4524-8D13-C609C92953E6}" destId="{D3EF1C25-F4AB-4FC5-892E-21223FAC44F0}" srcOrd="0" destOrd="0" presId="urn:microsoft.com/office/officeart/2005/8/layout/hierarchy1"/>
    <dgm:cxn modelId="{5904EA07-A5E8-40B2-BD58-D31043C8F626}" type="presParOf" srcId="{43B3FE44-2F17-4524-8D13-C609C92953E6}" destId="{2CF4687B-7B3B-4A85-8F56-E702B983C8A0}" srcOrd="1" destOrd="0" presId="urn:microsoft.com/office/officeart/2005/8/layout/hierarchy1"/>
    <dgm:cxn modelId="{E898E004-3448-42D5-8B60-3B5B08EA4C51}" type="presParOf" srcId="{CFF684FC-1724-4CFD-849E-00214A0F7D99}" destId="{F8D00440-0A25-4CA9-8AEE-ED4644D470DC}" srcOrd="1" destOrd="0" presId="urn:microsoft.com/office/officeart/2005/8/layout/hierarchy1"/>
    <dgm:cxn modelId="{B947A567-CEA1-4EA5-B006-552462FA5C04}" type="presParOf" srcId="{826ACC31-407E-4370-A336-13C84A0EED00}" destId="{45D52549-9FC9-49C2-9FAC-F76648284051}" srcOrd="2" destOrd="0" presId="urn:microsoft.com/office/officeart/2005/8/layout/hierarchy1"/>
    <dgm:cxn modelId="{4496EC6E-BE41-43E4-B059-72ADB1D65F0C}" type="presParOf" srcId="{45D52549-9FC9-49C2-9FAC-F76648284051}" destId="{18BE10A8-DEF2-4AD5-8719-3ACC7EF4D8F0}" srcOrd="0" destOrd="0" presId="urn:microsoft.com/office/officeart/2005/8/layout/hierarchy1"/>
    <dgm:cxn modelId="{4D50070F-91BD-4041-8CE8-B1E13E7209FB}" type="presParOf" srcId="{18BE10A8-DEF2-4AD5-8719-3ACC7EF4D8F0}" destId="{2C504A3D-8EB0-4662-9532-0CB4359932CD}" srcOrd="0" destOrd="0" presId="urn:microsoft.com/office/officeart/2005/8/layout/hierarchy1"/>
    <dgm:cxn modelId="{D7E4009C-1C9F-4170-B5AA-B83E7BF8B548}" type="presParOf" srcId="{18BE10A8-DEF2-4AD5-8719-3ACC7EF4D8F0}" destId="{EA8BA917-05EC-4261-BCE1-F5E20C93811E}" srcOrd="1" destOrd="0" presId="urn:microsoft.com/office/officeart/2005/8/layout/hierarchy1"/>
    <dgm:cxn modelId="{E7D5E48E-2E2F-4DDA-B257-C9F6D67ADFED}" type="presParOf" srcId="{45D52549-9FC9-49C2-9FAC-F76648284051}" destId="{EE782264-D064-4506-9C57-058EF2868F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325584-3242-47E4-A768-4CC7F3F847F3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5D02FE8-4DF3-43BC-A95D-BDAF6F026C33}">
      <dgm:prSet/>
      <dgm:spPr/>
      <dgm:t>
        <a:bodyPr/>
        <a:lstStyle/>
        <a:p>
          <a:r>
            <a:rPr lang="de-DE" dirty="0"/>
            <a:t>Ja ist es aber nur auf gewisser weise z.B.</a:t>
          </a:r>
          <a:endParaRPr lang="en-US" dirty="0"/>
        </a:p>
      </dgm:t>
    </dgm:pt>
    <dgm:pt modelId="{7CF7D1E1-0CBC-4B61-B88A-7F9F8FCC841B}" type="parTrans" cxnId="{38ACD286-B397-48B1-8F23-AB597946F530}">
      <dgm:prSet/>
      <dgm:spPr/>
      <dgm:t>
        <a:bodyPr/>
        <a:lstStyle/>
        <a:p>
          <a:endParaRPr lang="en-US"/>
        </a:p>
      </dgm:t>
    </dgm:pt>
    <dgm:pt modelId="{029B5CE7-EF30-4BE7-B1AC-FE4FDBADEC32}" type="sibTrans" cxnId="{38ACD286-B397-48B1-8F23-AB597946F530}">
      <dgm:prSet/>
      <dgm:spPr/>
      <dgm:t>
        <a:bodyPr/>
        <a:lstStyle/>
        <a:p>
          <a:endParaRPr lang="en-US"/>
        </a:p>
      </dgm:t>
    </dgm:pt>
    <dgm:pt modelId="{0923E143-638F-44AE-99E6-ADB3FDD3F00F}">
      <dgm:prSet/>
      <dgm:spPr/>
      <dgm:t>
        <a:bodyPr/>
        <a:lstStyle/>
        <a:p>
          <a:r>
            <a:rPr lang="de-DE" dirty="0"/>
            <a:t>Beleidigung §185 </a:t>
          </a:r>
          <a:endParaRPr lang="en-US" dirty="0"/>
        </a:p>
      </dgm:t>
    </dgm:pt>
    <dgm:pt modelId="{262DFD12-A92B-40CC-860E-22B734EB6E6F}" type="parTrans" cxnId="{8471CD22-A4A2-4BE8-BBB2-9E773A6784A5}">
      <dgm:prSet/>
      <dgm:spPr/>
      <dgm:t>
        <a:bodyPr/>
        <a:lstStyle/>
        <a:p>
          <a:endParaRPr lang="en-US"/>
        </a:p>
      </dgm:t>
    </dgm:pt>
    <dgm:pt modelId="{7C9B1B4D-4CEB-42AC-81FC-99D7D0A67857}" type="sibTrans" cxnId="{8471CD22-A4A2-4BE8-BBB2-9E773A6784A5}">
      <dgm:prSet/>
      <dgm:spPr/>
      <dgm:t>
        <a:bodyPr/>
        <a:lstStyle/>
        <a:p>
          <a:endParaRPr lang="en-US"/>
        </a:p>
      </dgm:t>
    </dgm:pt>
    <dgm:pt modelId="{0C5D67AB-8147-46DD-9042-EA0A5052F1B9}">
      <dgm:prSet/>
      <dgm:spPr/>
      <dgm:t>
        <a:bodyPr/>
        <a:lstStyle/>
        <a:p>
          <a:r>
            <a:rPr lang="de-DE" dirty="0"/>
            <a:t>Nötigung § 240</a:t>
          </a:r>
          <a:endParaRPr lang="en-US" dirty="0"/>
        </a:p>
      </dgm:t>
    </dgm:pt>
    <dgm:pt modelId="{0536769E-495D-4FB4-8FDB-A74C1ED72133}" type="parTrans" cxnId="{C0F55EF5-73B6-430F-BDF5-FE30D843ACB1}">
      <dgm:prSet/>
      <dgm:spPr/>
      <dgm:t>
        <a:bodyPr/>
        <a:lstStyle/>
        <a:p>
          <a:endParaRPr lang="en-US"/>
        </a:p>
      </dgm:t>
    </dgm:pt>
    <dgm:pt modelId="{8EEE8EEC-851A-4CD0-BFC1-ED50AB0B844D}" type="sibTrans" cxnId="{C0F55EF5-73B6-430F-BDF5-FE30D843ACB1}">
      <dgm:prSet/>
      <dgm:spPr/>
      <dgm:t>
        <a:bodyPr/>
        <a:lstStyle/>
        <a:p>
          <a:endParaRPr lang="en-US"/>
        </a:p>
      </dgm:t>
    </dgm:pt>
    <dgm:pt modelId="{82A90D0F-36A6-42CB-82CF-4D2864039C03}">
      <dgm:prSet/>
      <dgm:spPr/>
      <dgm:t>
        <a:bodyPr/>
        <a:lstStyle/>
        <a:p>
          <a:r>
            <a:rPr lang="de-DE" dirty="0"/>
            <a:t>Bedrohung §241 </a:t>
          </a:r>
          <a:endParaRPr lang="en-US" dirty="0"/>
        </a:p>
      </dgm:t>
    </dgm:pt>
    <dgm:pt modelId="{0FA502F9-BF47-4DA8-BA13-A05145261606}" type="parTrans" cxnId="{3421439E-D1B6-46F3-9D22-DC5472AB6670}">
      <dgm:prSet/>
      <dgm:spPr/>
      <dgm:t>
        <a:bodyPr/>
        <a:lstStyle/>
        <a:p>
          <a:endParaRPr lang="en-US"/>
        </a:p>
      </dgm:t>
    </dgm:pt>
    <dgm:pt modelId="{B9B3EF71-1009-4C75-A252-52CC057675E8}" type="sibTrans" cxnId="{3421439E-D1B6-46F3-9D22-DC5472AB6670}">
      <dgm:prSet/>
      <dgm:spPr/>
      <dgm:t>
        <a:bodyPr/>
        <a:lstStyle/>
        <a:p>
          <a:endParaRPr lang="en-US"/>
        </a:p>
      </dgm:t>
    </dgm:pt>
    <dgm:pt modelId="{48C10C6B-7030-4AA4-8DD0-7550AE2B0096}">
      <dgm:prSet/>
      <dgm:spPr/>
      <dgm:t>
        <a:bodyPr/>
        <a:lstStyle/>
        <a:p>
          <a:r>
            <a:rPr lang="de-DE" dirty="0"/>
            <a:t>Erpressung §53 </a:t>
          </a:r>
          <a:endParaRPr lang="en-US" dirty="0"/>
        </a:p>
      </dgm:t>
    </dgm:pt>
    <dgm:pt modelId="{5B01CE08-8E54-4DF7-9DA2-1920C3956255}" type="parTrans" cxnId="{6FF7FF3C-6E1C-479A-8DF5-68970BDB24E9}">
      <dgm:prSet/>
      <dgm:spPr/>
      <dgm:t>
        <a:bodyPr/>
        <a:lstStyle/>
        <a:p>
          <a:endParaRPr lang="en-US"/>
        </a:p>
      </dgm:t>
    </dgm:pt>
    <dgm:pt modelId="{F3D1B539-F2B9-47C1-B151-C4EED9DB5929}" type="sibTrans" cxnId="{6FF7FF3C-6E1C-479A-8DF5-68970BDB24E9}">
      <dgm:prSet/>
      <dgm:spPr/>
      <dgm:t>
        <a:bodyPr/>
        <a:lstStyle/>
        <a:p>
          <a:endParaRPr lang="en-US"/>
        </a:p>
      </dgm:t>
    </dgm:pt>
    <dgm:pt modelId="{0A51FBC2-7770-4562-A8BF-BBB2393D07D5}" type="pres">
      <dgm:prSet presAssocID="{C0325584-3242-47E4-A768-4CC7F3F847F3}" presName="vert0" presStyleCnt="0">
        <dgm:presLayoutVars>
          <dgm:dir/>
          <dgm:animOne val="branch"/>
          <dgm:animLvl val="lvl"/>
        </dgm:presLayoutVars>
      </dgm:prSet>
      <dgm:spPr/>
    </dgm:pt>
    <dgm:pt modelId="{03B59AE7-34B5-4E08-A054-D1B00343B42A}" type="pres">
      <dgm:prSet presAssocID="{85D02FE8-4DF3-43BC-A95D-BDAF6F026C33}" presName="thickLine" presStyleLbl="alignNode1" presStyleIdx="0" presStyleCnt="5"/>
      <dgm:spPr/>
    </dgm:pt>
    <dgm:pt modelId="{A908C346-D4FA-49EF-8BD6-9147A93200E6}" type="pres">
      <dgm:prSet presAssocID="{85D02FE8-4DF3-43BC-A95D-BDAF6F026C33}" presName="horz1" presStyleCnt="0"/>
      <dgm:spPr/>
    </dgm:pt>
    <dgm:pt modelId="{3459C7E3-E69D-4881-8960-33AE552973ED}" type="pres">
      <dgm:prSet presAssocID="{85D02FE8-4DF3-43BC-A95D-BDAF6F026C33}" presName="tx1" presStyleLbl="revTx" presStyleIdx="0" presStyleCnt="5"/>
      <dgm:spPr/>
    </dgm:pt>
    <dgm:pt modelId="{2273837C-8287-45D1-904C-29FFA612AAEE}" type="pres">
      <dgm:prSet presAssocID="{85D02FE8-4DF3-43BC-A95D-BDAF6F026C33}" presName="vert1" presStyleCnt="0"/>
      <dgm:spPr/>
    </dgm:pt>
    <dgm:pt modelId="{A9F31A92-292D-43DB-AE98-595E3A30BE28}" type="pres">
      <dgm:prSet presAssocID="{0923E143-638F-44AE-99E6-ADB3FDD3F00F}" presName="thickLine" presStyleLbl="alignNode1" presStyleIdx="1" presStyleCnt="5"/>
      <dgm:spPr/>
    </dgm:pt>
    <dgm:pt modelId="{9D366AD3-54FE-4D64-9FAB-5F34F538CC9D}" type="pres">
      <dgm:prSet presAssocID="{0923E143-638F-44AE-99E6-ADB3FDD3F00F}" presName="horz1" presStyleCnt="0"/>
      <dgm:spPr/>
    </dgm:pt>
    <dgm:pt modelId="{9268899F-A928-487E-A19D-1AFCF54607C0}" type="pres">
      <dgm:prSet presAssocID="{0923E143-638F-44AE-99E6-ADB3FDD3F00F}" presName="tx1" presStyleLbl="revTx" presStyleIdx="1" presStyleCnt="5"/>
      <dgm:spPr/>
    </dgm:pt>
    <dgm:pt modelId="{A59B8BFB-416A-44AA-A3C9-FE3932665153}" type="pres">
      <dgm:prSet presAssocID="{0923E143-638F-44AE-99E6-ADB3FDD3F00F}" presName="vert1" presStyleCnt="0"/>
      <dgm:spPr/>
    </dgm:pt>
    <dgm:pt modelId="{2668F51E-C3CE-4362-BB4D-75A3532D2033}" type="pres">
      <dgm:prSet presAssocID="{0C5D67AB-8147-46DD-9042-EA0A5052F1B9}" presName="thickLine" presStyleLbl="alignNode1" presStyleIdx="2" presStyleCnt="5"/>
      <dgm:spPr/>
    </dgm:pt>
    <dgm:pt modelId="{3BB9C592-CF37-443A-B8D5-2623FA44E5D3}" type="pres">
      <dgm:prSet presAssocID="{0C5D67AB-8147-46DD-9042-EA0A5052F1B9}" presName="horz1" presStyleCnt="0"/>
      <dgm:spPr/>
    </dgm:pt>
    <dgm:pt modelId="{9391F45B-4539-4E25-AE2F-1CE35729B7F9}" type="pres">
      <dgm:prSet presAssocID="{0C5D67AB-8147-46DD-9042-EA0A5052F1B9}" presName="tx1" presStyleLbl="revTx" presStyleIdx="2" presStyleCnt="5"/>
      <dgm:spPr/>
    </dgm:pt>
    <dgm:pt modelId="{CE4827F9-7C4F-4D73-906E-BCEEA523E967}" type="pres">
      <dgm:prSet presAssocID="{0C5D67AB-8147-46DD-9042-EA0A5052F1B9}" presName="vert1" presStyleCnt="0"/>
      <dgm:spPr/>
    </dgm:pt>
    <dgm:pt modelId="{6C8801F8-180D-48C7-81BD-8ED506537D44}" type="pres">
      <dgm:prSet presAssocID="{82A90D0F-36A6-42CB-82CF-4D2864039C03}" presName="thickLine" presStyleLbl="alignNode1" presStyleIdx="3" presStyleCnt="5"/>
      <dgm:spPr/>
    </dgm:pt>
    <dgm:pt modelId="{DE509AB5-872B-4F91-B83D-4DFBA575F778}" type="pres">
      <dgm:prSet presAssocID="{82A90D0F-36A6-42CB-82CF-4D2864039C03}" presName="horz1" presStyleCnt="0"/>
      <dgm:spPr/>
    </dgm:pt>
    <dgm:pt modelId="{36D5765D-C9AD-413E-9D54-01E5C5BF9821}" type="pres">
      <dgm:prSet presAssocID="{82A90D0F-36A6-42CB-82CF-4D2864039C03}" presName="tx1" presStyleLbl="revTx" presStyleIdx="3" presStyleCnt="5"/>
      <dgm:spPr/>
    </dgm:pt>
    <dgm:pt modelId="{CF63FFE4-32B3-4E57-9605-8475A536ED45}" type="pres">
      <dgm:prSet presAssocID="{82A90D0F-36A6-42CB-82CF-4D2864039C03}" presName="vert1" presStyleCnt="0"/>
      <dgm:spPr/>
    </dgm:pt>
    <dgm:pt modelId="{0456DC0C-326F-401B-962F-37973F3504F3}" type="pres">
      <dgm:prSet presAssocID="{48C10C6B-7030-4AA4-8DD0-7550AE2B0096}" presName="thickLine" presStyleLbl="alignNode1" presStyleIdx="4" presStyleCnt="5"/>
      <dgm:spPr/>
    </dgm:pt>
    <dgm:pt modelId="{DDE697B3-C509-4C2B-B571-A2CB62EE6B18}" type="pres">
      <dgm:prSet presAssocID="{48C10C6B-7030-4AA4-8DD0-7550AE2B0096}" presName="horz1" presStyleCnt="0"/>
      <dgm:spPr/>
    </dgm:pt>
    <dgm:pt modelId="{3DFD1D41-356F-4C07-AA77-72F93C677FD4}" type="pres">
      <dgm:prSet presAssocID="{48C10C6B-7030-4AA4-8DD0-7550AE2B0096}" presName="tx1" presStyleLbl="revTx" presStyleIdx="4" presStyleCnt="5"/>
      <dgm:spPr/>
    </dgm:pt>
    <dgm:pt modelId="{CF40A96B-C0CA-4AE5-AA87-E64B9FC30611}" type="pres">
      <dgm:prSet presAssocID="{48C10C6B-7030-4AA4-8DD0-7550AE2B0096}" presName="vert1" presStyleCnt="0"/>
      <dgm:spPr/>
    </dgm:pt>
  </dgm:ptLst>
  <dgm:cxnLst>
    <dgm:cxn modelId="{8471CD22-A4A2-4BE8-BBB2-9E773A6784A5}" srcId="{C0325584-3242-47E4-A768-4CC7F3F847F3}" destId="{0923E143-638F-44AE-99E6-ADB3FDD3F00F}" srcOrd="1" destOrd="0" parTransId="{262DFD12-A92B-40CC-860E-22B734EB6E6F}" sibTransId="{7C9B1B4D-4CEB-42AC-81FC-99D7D0A67857}"/>
    <dgm:cxn modelId="{6FF7FF3C-6E1C-479A-8DF5-68970BDB24E9}" srcId="{C0325584-3242-47E4-A768-4CC7F3F847F3}" destId="{48C10C6B-7030-4AA4-8DD0-7550AE2B0096}" srcOrd="4" destOrd="0" parTransId="{5B01CE08-8E54-4DF7-9DA2-1920C3956255}" sibTransId="{F3D1B539-F2B9-47C1-B151-C4EED9DB5929}"/>
    <dgm:cxn modelId="{4570F566-6049-48BA-A847-A91529E0D1D5}" type="presOf" srcId="{0C5D67AB-8147-46DD-9042-EA0A5052F1B9}" destId="{9391F45B-4539-4E25-AE2F-1CE35729B7F9}" srcOrd="0" destOrd="0" presId="urn:microsoft.com/office/officeart/2008/layout/LinedList"/>
    <dgm:cxn modelId="{31A6A072-BD87-470A-8CCD-CFD58528EE4C}" type="presOf" srcId="{C0325584-3242-47E4-A768-4CC7F3F847F3}" destId="{0A51FBC2-7770-4562-A8BF-BBB2393D07D5}" srcOrd="0" destOrd="0" presId="urn:microsoft.com/office/officeart/2008/layout/LinedList"/>
    <dgm:cxn modelId="{073C7A7D-8F00-40E8-BF85-2E6549E159A9}" type="presOf" srcId="{85D02FE8-4DF3-43BC-A95D-BDAF6F026C33}" destId="{3459C7E3-E69D-4881-8960-33AE552973ED}" srcOrd="0" destOrd="0" presId="urn:microsoft.com/office/officeart/2008/layout/LinedList"/>
    <dgm:cxn modelId="{38ACD286-B397-48B1-8F23-AB597946F530}" srcId="{C0325584-3242-47E4-A768-4CC7F3F847F3}" destId="{85D02FE8-4DF3-43BC-A95D-BDAF6F026C33}" srcOrd="0" destOrd="0" parTransId="{7CF7D1E1-0CBC-4B61-B88A-7F9F8FCC841B}" sibTransId="{029B5CE7-EF30-4BE7-B1AC-FE4FDBADEC32}"/>
    <dgm:cxn modelId="{2AFAB39C-FB06-4B7F-B078-C295E34D8659}" type="presOf" srcId="{0923E143-638F-44AE-99E6-ADB3FDD3F00F}" destId="{9268899F-A928-487E-A19D-1AFCF54607C0}" srcOrd="0" destOrd="0" presId="urn:microsoft.com/office/officeart/2008/layout/LinedList"/>
    <dgm:cxn modelId="{3421439E-D1B6-46F3-9D22-DC5472AB6670}" srcId="{C0325584-3242-47E4-A768-4CC7F3F847F3}" destId="{82A90D0F-36A6-42CB-82CF-4D2864039C03}" srcOrd="3" destOrd="0" parTransId="{0FA502F9-BF47-4DA8-BA13-A05145261606}" sibTransId="{B9B3EF71-1009-4C75-A252-52CC057675E8}"/>
    <dgm:cxn modelId="{9FCADDCF-B852-46C0-B69C-22F75F014F41}" type="presOf" srcId="{48C10C6B-7030-4AA4-8DD0-7550AE2B0096}" destId="{3DFD1D41-356F-4C07-AA77-72F93C677FD4}" srcOrd="0" destOrd="0" presId="urn:microsoft.com/office/officeart/2008/layout/LinedList"/>
    <dgm:cxn modelId="{EC8F3FE4-8665-4C3A-B333-3FBB556D5DFC}" type="presOf" srcId="{82A90D0F-36A6-42CB-82CF-4D2864039C03}" destId="{36D5765D-C9AD-413E-9D54-01E5C5BF9821}" srcOrd="0" destOrd="0" presId="urn:microsoft.com/office/officeart/2008/layout/LinedList"/>
    <dgm:cxn modelId="{C0F55EF5-73B6-430F-BDF5-FE30D843ACB1}" srcId="{C0325584-3242-47E4-A768-4CC7F3F847F3}" destId="{0C5D67AB-8147-46DD-9042-EA0A5052F1B9}" srcOrd="2" destOrd="0" parTransId="{0536769E-495D-4FB4-8FDB-A74C1ED72133}" sibTransId="{8EEE8EEC-851A-4CD0-BFC1-ED50AB0B844D}"/>
    <dgm:cxn modelId="{0C8E7D44-5531-410B-93CB-53EC613AD20D}" type="presParOf" srcId="{0A51FBC2-7770-4562-A8BF-BBB2393D07D5}" destId="{03B59AE7-34B5-4E08-A054-D1B00343B42A}" srcOrd="0" destOrd="0" presId="urn:microsoft.com/office/officeart/2008/layout/LinedList"/>
    <dgm:cxn modelId="{881CC5A2-EE93-448F-BF9C-4E0725E1D547}" type="presParOf" srcId="{0A51FBC2-7770-4562-A8BF-BBB2393D07D5}" destId="{A908C346-D4FA-49EF-8BD6-9147A93200E6}" srcOrd="1" destOrd="0" presId="urn:microsoft.com/office/officeart/2008/layout/LinedList"/>
    <dgm:cxn modelId="{487A28E5-CB1A-4713-92D3-1CD13DB685AE}" type="presParOf" srcId="{A908C346-D4FA-49EF-8BD6-9147A93200E6}" destId="{3459C7E3-E69D-4881-8960-33AE552973ED}" srcOrd="0" destOrd="0" presId="urn:microsoft.com/office/officeart/2008/layout/LinedList"/>
    <dgm:cxn modelId="{7A33C47A-BC02-4FF2-B110-2FA4FAC1A607}" type="presParOf" srcId="{A908C346-D4FA-49EF-8BD6-9147A93200E6}" destId="{2273837C-8287-45D1-904C-29FFA612AAEE}" srcOrd="1" destOrd="0" presId="urn:microsoft.com/office/officeart/2008/layout/LinedList"/>
    <dgm:cxn modelId="{B71819DF-E9BB-4855-B589-205AB7D0CD18}" type="presParOf" srcId="{0A51FBC2-7770-4562-A8BF-BBB2393D07D5}" destId="{A9F31A92-292D-43DB-AE98-595E3A30BE28}" srcOrd="2" destOrd="0" presId="urn:microsoft.com/office/officeart/2008/layout/LinedList"/>
    <dgm:cxn modelId="{BDE06C26-DDF0-44D4-94D0-9766B7D67572}" type="presParOf" srcId="{0A51FBC2-7770-4562-A8BF-BBB2393D07D5}" destId="{9D366AD3-54FE-4D64-9FAB-5F34F538CC9D}" srcOrd="3" destOrd="0" presId="urn:microsoft.com/office/officeart/2008/layout/LinedList"/>
    <dgm:cxn modelId="{B7035E33-EE31-4BEE-97C6-A688F9323F52}" type="presParOf" srcId="{9D366AD3-54FE-4D64-9FAB-5F34F538CC9D}" destId="{9268899F-A928-487E-A19D-1AFCF54607C0}" srcOrd="0" destOrd="0" presId="urn:microsoft.com/office/officeart/2008/layout/LinedList"/>
    <dgm:cxn modelId="{8E225DD7-ABB4-4D0D-841F-128E24913A74}" type="presParOf" srcId="{9D366AD3-54FE-4D64-9FAB-5F34F538CC9D}" destId="{A59B8BFB-416A-44AA-A3C9-FE3932665153}" srcOrd="1" destOrd="0" presId="urn:microsoft.com/office/officeart/2008/layout/LinedList"/>
    <dgm:cxn modelId="{E9C3F56A-3DA0-4C21-A6E4-688F5ED5A1E2}" type="presParOf" srcId="{0A51FBC2-7770-4562-A8BF-BBB2393D07D5}" destId="{2668F51E-C3CE-4362-BB4D-75A3532D2033}" srcOrd="4" destOrd="0" presId="urn:microsoft.com/office/officeart/2008/layout/LinedList"/>
    <dgm:cxn modelId="{0F90B2F9-4238-4A5D-B235-A7CE664D3935}" type="presParOf" srcId="{0A51FBC2-7770-4562-A8BF-BBB2393D07D5}" destId="{3BB9C592-CF37-443A-B8D5-2623FA44E5D3}" srcOrd="5" destOrd="0" presId="urn:microsoft.com/office/officeart/2008/layout/LinedList"/>
    <dgm:cxn modelId="{6947D866-A10E-4B76-A9DF-ED2B2E73C1AC}" type="presParOf" srcId="{3BB9C592-CF37-443A-B8D5-2623FA44E5D3}" destId="{9391F45B-4539-4E25-AE2F-1CE35729B7F9}" srcOrd="0" destOrd="0" presId="urn:microsoft.com/office/officeart/2008/layout/LinedList"/>
    <dgm:cxn modelId="{2D17C6BA-CEDF-4705-9D1B-C78B62D28A85}" type="presParOf" srcId="{3BB9C592-CF37-443A-B8D5-2623FA44E5D3}" destId="{CE4827F9-7C4F-4D73-906E-BCEEA523E967}" srcOrd="1" destOrd="0" presId="urn:microsoft.com/office/officeart/2008/layout/LinedList"/>
    <dgm:cxn modelId="{C87F56D4-E1EF-4E83-B294-819D32E35747}" type="presParOf" srcId="{0A51FBC2-7770-4562-A8BF-BBB2393D07D5}" destId="{6C8801F8-180D-48C7-81BD-8ED506537D44}" srcOrd="6" destOrd="0" presId="urn:microsoft.com/office/officeart/2008/layout/LinedList"/>
    <dgm:cxn modelId="{E688F049-6F2B-480A-9336-354258FC93EE}" type="presParOf" srcId="{0A51FBC2-7770-4562-A8BF-BBB2393D07D5}" destId="{DE509AB5-872B-4F91-B83D-4DFBA575F778}" srcOrd="7" destOrd="0" presId="urn:microsoft.com/office/officeart/2008/layout/LinedList"/>
    <dgm:cxn modelId="{7B274014-34AE-4DA0-9669-E9B361404D21}" type="presParOf" srcId="{DE509AB5-872B-4F91-B83D-4DFBA575F778}" destId="{36D5765D-C9AD-413E-9D54-01E5C5BF9821}" srcOrd="0" destOrd="0" presId="urn:microsoft.com/office/officeart/2008/layout/LinedList"/>
    <dgm:cxn modelId="{C713B857-1EF6-4884-8070-759BBE3E6B42}" type="presParOf" srcId="{DE509AB5-872B-4F91-B83D-4DFBA575F778}" destId="{CF63FFE4-32B3-4E57-9605-8475A536ED45}" srcOrd="1" destOrd="0" presId="urn:microsoft.com/office/officeart/2008/layout/LinedList"/>
    <dgm:cxn modelId="{A91CBF81-7ADF-4752-8CF1-475F60565780}" type="presParOf" srcId="{0A51FBC2-7770-4562-A8BF-BBB2393D07D5}" destId="{0456DC0C-326F-401B-962F-37973F3504F3}" srcOrd="8" destOrd="0" presId="urn:microsoft.com/office/officeart/2008/layout/LinedList"/>
    <dgm:cxn modelId="{D2C6D068-4B60-49DD-AA39-4D521CE56939}" type="presParOf" srcId="{0A51FBC2-7770-4562-A8BF-BBB2393D07D5}" destId="{DDE697B3-C509-4C2B-B571-A2CB62EE6B18}" srcOrd="9" destOrd="0" presId="urn:microsoft.com/office/officeart/2008/layout/LinedList"/>
    <dgm:cxn modelId="{9D36541F-1239-48ED-8FF9-0288D2D9C1A0}" type="presParOf" srcId="{DDE697B3-C509-4C2B-B571-A2CB62EE6B18}" destId="{3DFD1D41-356F-4C07-AA77-72F93C677FD4}" srcOrd="0" destOrd="0" presId="urn:microsoft.com/office/officeart/2008/layout/LinedList"/>
    <dgm:cxn modelId="{E2296279-0D8C-4CC3-A5F3-9B88B0A37CEA}" type="presParOf" srcId="{DDE697B3-C509-4C2B-B571-A2CB62EE6B18}" destId="{CF40A96B-C0CA-4AE5-AA87-E64B9FC306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98A510-6F0A-4538-8A53-4E8254704E5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F60676-44E7-4781-A4A3-32BA4082A2FA}">
      <dgm:prSet/>
      <dgm:spPr/>
      <dgm:t>
        <a:bodyPr/>
        <a:lstStyle/>
        <a:p>
          <a:r>
            <a:rPr lang="de-DE" dirty="0"/>
            <a:t>Es ist nicht wie Normales Mobbing weil der Täter anonym bleiben kann </a:t>
          </a:r>
          <a:endParaRPr lang="en-US" dirty="0"/>
        </a:p>
      </dgm:t>
    </dgm:pt>
    <dgm:pt modelId="{B44712CF-16D3-4DF6-A5D7-99A63E2B5DDE}" type="parTrans" cxnId="{A87CCD93-B921-4E20-8B69-8BD97A7B7537}">
      <dgm:prSet/>
      <dgm:spPr/>
      <dgm:t>
        <a:bodyPr/>
        <a:lstStyle/>
        <a:p>
          <a:endParaRPr lang="en-US"/>
        </a:p>
      </dgm:t>
    </dgm:pt>
    <dgm:pt modelId="{432DFC56-16F8-45A2-B8B1-DACBF49E54DB}" type="sibTrans" cxnId="{A87CCD93-B921-4E20-8B69-8BD97A7B7537}">
      <dgm:prSet/>
      <dgm:spPr/>
      <dgm:t>
        <a:bodyPr/>
        <a:lstStyle/>
        <a:p>
          <a:endParaRPr lang="en-US"/>
        </a:p>
      </dgm:t>
    </dgm:pt>
    <dgm:pt modelId="{5C500028-65F9-4814-A0D3-1152C847B1DD}">
      <dgm:prSet/>
      <dgm:spPr/>
      <dgm:t>
        <a:bodyPr/>
        <a:lstStyle/>
        <a:p>
          <a:r>
            <a:rPr lang="de-DE" dirty="0"/>
            <a:t>Es kann rund um jedee zeit passieren </a:t>
          </a:r>
          <a:endParaRPr lang="en-US" dirty="0"/>
        </a:p>
      </dgm:t>
    </dgm:pt>
    <dgm:pt modelId="{98584C55-CF72-4883-B8B2-C983D889DFEE}" type="parTrans" cxnId="{71BF09B5-04DB-40CF-9BAE-E9849084ACE9}">
      <dgm:prSet/>
      <dgm:spPr/>
      <dgm:t>
        <a:bodyPr/>
        <a:lstStyle/>
        <a:p>
          <a:endParaRPr lang="en-US"/>
        </a:p>
      </dgm:t>
    </dgm:pt>
    <dgm:pt modelId="{AB45CC1A-3453-449B-A7EC-ACA16B3B4ED4}" type="sibTrans" cxnId="{71BF09B5-04DB-40CF-9BAE-E9849084ACE9}">
      <dgm:prSet/>
      <dgm:spPr/>
      <dgm:t>
        <a:bodyPr/>
        <a:lstStyle/>
        <a:p>
          <a:endParaRPr lang="en-US"/>
        </a:p>
      </dgm:t>
    </dgm:pt>
    <dgm:pt modelId="{47DE6D6A-9E43-4F74-B8A4-DB1F2C3EC8F1}">
      <dgm:prSet/>
      <dgm:spPr/>
      <dgm:t>
        <a:bodyPr/>
        <a:lstStyle/>
        <a:p>
          <a:r>
            <a:rPr lang="de-DE" dirty="0"/>
            <a:t>Und es kann überall passieren  </a:t>
          </a:r>
          <a:endParaRPr lang="en-US" dirty="0"/>
        </a:p>
      </dgm:t>
    </dgm:pt>
    <dgm:pt modelId="{F5E4FF4F-A39E-46C2-9692-26AE3DEB6DDD}" type="parTrans" cxnId="{3C52C8DE-76E5-4B1A-B8D1-0007DF67A210}">
      <dgm:prSet/>
      <dgm:spPr/>
      <dgm:t>
        <a:bodyPr/>
        <a:lstStyle/>
        <a:p>
          <a:endParaRPr lang="en-US"/>
        </a:p>
      </dgm:t>
    </dgm:pt>
    <dgm:pt modelId="{4A0BF1FA-1A23-40AD-9B17-015A33FEED3E}" type="sibTrans" cxnId="{3C52C8DE-76E5-4B1A-B8D1-0007DF67A210}">
      <dgm:prSet/>
      <dgm:spPr/>
      <dgm:t>
        <a:bodyPr/>
        <a:lstStyle/>
        <a:p>
          <a:endParaRPr lang="en-US"/>
        </a:p>
      </dgm:t>
    </dgm:pt>
    <dgm:pt modelId="{F19BE778-BFED-447C-9A46-11BAD53B41BA}" type="pres">
      <dgm:prSet presAssocID="{A098A510-6F0A-4538-8A53-4E8254704E55}" presName="linear" presStyleCnt="0">
        <dgm:presLayoutVars>
          <dgm:animLvl val="lvl"/>
          <dgm:resizeHandles val="exact"/>
        </dgm:presLayoutVars>
      </dgm:prSet>
      <dgm:spPr/>
    </dgm:pt>
    <dgm:pt modelId="{DEE83644-56F0-49BF-9C65-15A0A914C14C}" type="pres">
      <dgm:prSet presAssocID="{7BF60676-44E7-4781-A4A3-32BA4082A2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A3185F-58BB-42D9-A708-30E86AB6223B}" type="pres">
      <dgm:prSet presAssocID="{432DFC56-16F8-45A2-B8B1-DACBF49E54DB}" presName="spacer" presStyleCnt="0"/>
      <dgm:spPr/>
    </dgm:pt>
    <dgm:pt modelId="{AA3B6035-3570-4EE8-AE18-5BCF3159272A}" type="pres">
      <dgm:prSet presAssocID="{5C500028-65F9-4814-A0D3-1152C847B1D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25B5113-9DC8-49CB-9631-83A7A03CE907}" type="pres">
      <dgm:prSet presAssocID="{AB45CC1A-3453-449B-A7EC-ACA16B3B4ED4}" presName="spacer" presStyleCnt="0"/>
      <dgm:spPr/>
    </dgm:pt>
    <dgm:pt modelId="{6097F110-EB3E-4FD4-8FB0-4BF70A44C59F}" type="pres">
      <dgm:prSet presAssocID="{47DE6D6A-9E43-4F74-B8A4-DB1F2C3EC8F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D75834E-AE8A-4EC2-8012-A627E7A9F7DB}" type="presOf" srcId="{47DE6D6A-9E43-4F74-B8A4-DB1F2C3EC8F1}" destId="{6097F110-EB3E-4FD4-8FB0-4BF70A44C59F}" srcOrd="0" destOrd="0" presId="urn:microsoft.com/office/officeart/2005/8/layout/vList2"/>
    <dgm:cxn modelId="{A87CCD93-B921-4E20-8B69-8BD97A7B7537}" srcId="{A098A510-6F0A-4538-8A53-4E8254704E55}" destId="{7BF60676-44E7-4781-A4A3-32BA4082A2FA}" srcOrd="0" destOrd="0" parTransId="{B44712CF-16D3-4DF6-A5D7-99A63E2B5DDE}" sibTransId="{432DFC56-16F8-45A2-B8B1-DACBF49E54DB}"/>
    <dgm:cxn modelId="{7C5645B0-23E9-422D-AD01-BFD5F0CEDF69}" type="presOf" srcId="{5C500028-65F9-4814-A0D3-1152C847B1DD}" destId="{AA3B6035-3570-4EE8-AE18-5BCF3159272A}" srcOrd="0" destOrd="0" presId="urn:microsoft.com/office/officeart/2005/8/layout/vList2"/>
    <dgm:cxn modelId="{71BF09B5-04DB-40CF-9BAE-E9849084ACE9}" srcId="{A098A510-6F0A-4538-8A53-4E8254704E55}" destId="{5C500028-65F9-4814-A0D3-1152C847B1DD}" srcOrd="1" destOrd="0" parTransId="{98584C55-CF72-4883-B8B2-C983D889DFEE}" sibTransId="{AB45CC1A-3453-449B-A7EC-ACA16B3B4ED4}"/>
    <dgm:cxn modelId="{3C52C8DE-76E5-4B1A-B8D1-0007DF67A210}" srcId="{A098A510-6F0A-4538-8A53-4E8254704E55}" destId="{47DE6D6A-9E43-4F74-B8A4-DB1F2C3EC8F1}" srcOrd="2" destOrd="0" parTransId="{F5E4FF4F-A39E-46C2-9692-26AE3DEB6DDD}" sibTransId="{4A0BF1FA-1A23-40AD-9B17-015A33FEED3E}"/>
    <dgm:cxn modelId="{933506E6-08B2-4035-A3C8-42B8C0922DAC}" type="presOf" srcId="{7BF60676-44E7-4781-A4A3-32BA4082A2FA}" destId="{DEE83644-56F0-49BF-9C65-15A0A914C14C}" srcOrd="0" destOrd="0" presId="urn:microsoft.com/office/officeart/2005/8/layout/vList2"/>
    <dgm:cxn modelId="{9CF3A6F4-2914-4F54-ABFD-19A213FA0D2E}" type="presOf" srcId="{A098A510-6F0A-4538-8A53-4E8254704E55}" destId="{F19BE778-BFED-447C-9A46-11BAD53B41BA}" srcOrd="0" destOrd="0" presId="urn:microsoft.com/office/officeart/2005/8/layout/vList2"/>
    <dgm:cxn modelId="{B9AF0441-AC7B-48E4-8455-54658A795AF0}" type="presParOf" srcId="{F19BE778-BFED-447C-9A46-11BAD53B41BA}" destId="{DEE83644-56F0-49BF-9C65-15A0A914C14C}" srcOrd="0" destOrd="0" presId="urn:microsoft.com/office/officeart/2005/8/layout/vList2"/>
    <dgm:cxn modelId="{7B3B05CE-97EF-44D1-9292-C4DC76476C3B}" type="presParOf" srcId="{F19BE778-BFED-447C-9A46-11BAD53B41BA}" destId="{C3A3185F-58BB-42D9-A708-30E86AB6223B}" srcOrd="1" destOrd="0" presId="urn:microsoft.com/office/officeart/2005/8/layout/vList2"/>
    <dgm:cxn modelId="{AC6F8C4C-6797-49CA-B29F-573E8DD9F4ED}" type="presParOf" srcId="{F19BE778-BFED-447C-9A46-11BAD53B41BA}" destId="{AA3B6035-3570-4EE8-AE18-5BCF3159272A}" srcOrd="2" destOrd="0" presId="urn:microsoft.com/office/officeart/2005/8/layout/vList2"/>
    <dgm:cxn modelId="{BD17D573-706E-4786-9DCA-9BE7202A81B9}" type="presParOf" srcId="{F19BE778-BFED-447C-9A46-11BAD53B41BA}" destId="{125B5113-9DC8-49CB-9631-83A7A03CE907}" srcOrd="3" destOrd="0" presId="urn:microsoft.com/office/officeart/2005/8/layout/vList2"/>
    <dgm:cxn modelId="{96C820CB-4053-456B-977E-F27462F94950}" type="presParOf" srcId="{F19BE778-BFED-447C-9A46-11BAD53B41BA}" destId="{6097F110-EB3E-4FD4-8FB0-4BF70A44C5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39884D-265F-4F91-A3BD-AC1A44AE35C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90C307-19A1-4F18-83E2-EB6A0C239E03}">
      <dgm:prSet/>
      <dgm:spPr/>
      <dgm:t>
        <a:bodyPr/>
        <a:lstStyle/>
        <a:p>
          <a:r>
            <a:rPr lang="de-DE"/>
            <a:t>Viele Forschugsarbeiten weißen darauf hin, das Cybermobbing gerade</a:t>
          </a:r>
          <a:endParaRPr lang="en-US"/>
        </a:p>
      </dgm:t>
    </dgm:pt>
    <dgm:pt modelId="{99036005-878A-42A0-A260-66615DD1F868}" type="parTrans" cxnId="{7B4EEDFE-0002-406D-95A8-62327913B3BF}">
      <dgm:prSet/>
      <dgm:spPr/>
      <dgm:t>
        <a:bodyPr/>
        <a:lstStyle/>
        <a:p>
          <a:endParaRPr lang="en-US"/>
        </a:p>
      </dgm:t>
    </dgm:pt>
    <dgm:pt modelId="{A94EBE7E-43AC-47F7-9280-C9E1B5DDF33E}" type="sibTrans" cxnId="{7B4EEDFE-0002-406D-95A8-62327913B3BF}">
      <dgm:prSet/>
      <dgm:spPr/>
      <dgm:t>
        <a:bodyPr/>
        <a:lstStyle/>
        <a:p>
          <a:endParaRPr lang="en-US"/>
        </a:p>
      </dgm:t>
    </dgm:pt>
    <dgm:pt modelId="{74A1BAFC-3D83-4B38-80FE-6B03540076FF}">
      <dgm:prSet/>
      <dgm:spPr/>
      <dgm:t>
        <a:bodyPr/>
        <a:lstStyle/>
        <a:p>
          <a:r>
            <a:rPr lang="de-DE"/>
            <a:t>Im Übergang zur Weiterführende Schule zunimmt   </a:t>
          </a:r>
          <a:endParaRPr lang="en-US"/>
        </a:p>
      </dgm:t>
    </dgm:pt>
    <dgm:pt modelId="{59830E79-6671-4BE1-9CDF-8C50BF8B587E}" type="parTrans" cxnId="{3B90B421-4834-439C-AD3F-C2D3E4117F31}">
      <dgm:prSet/>
      <dgm:spPr/>
      <dgm:t>
        <a:bodyPr/>
        <a:lstStyle/>
        <a:p>
          <a:endParaRPr lang="en-US"/>
        </a:p>
      </dgm:t>
    </dgm:pt>
    <dgm:pt modelId="{2A0C7B02-615A-47FF-B982-D64504B933C3}" type="sibTrans" cxnId="{3B90B421-4834-439C-AD3F-C2D3E4117F31}">
      <dgm:prSet/>
      <dgm:spPr/>
      <dgm:t>
        <a:bodyPr/>
        <a:lstStyle/>
        <a:p>
          <a:endParaRPr lang="en-US"/>
        </a:p>
      </dgm:t>
    </dgm:pt>
    <dgm:pt modelId="{E9386C31-8528-4C50-81D4-77FF42E6CB44}" type="pres">
      <dgm:prSet presAssocID="{3239884D-265F-4F91-A3BD-AC1A44AE35CD}" presName="linear" presStyleCnt="0">
        <dgm:presLayoutVars>
          <dgm:animLvl val="lvl"/>
          <dgm:resizeHandles val="exact"/>
        </dgm:presLayoutVars>
      </dgm:prSet>
      <dgm:spPr/>
    </dgm:pt>
    <dgm:pt modelId="{780254E2-A913-4ECC-8D4F-19CFED7D5490}" type="pres">
      <dgm:prSet presAssocID="{4790C307-19A1-4F18-83E2-EB6A0C239E0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F70BEAE-7017-4A30-9A1A-B7710B82DFA1}" type="pres">
      <dgm:prSet presAssocID="{A94EBE7E-43AC-47F7-9280-C9E1B5DDF33E}" presName="spacer" presStyleCnt="0"/>
      <dgm:spPr/>
    </dgm:pt>
    <dgm:pt modelId="{39FC0EAE-989A-42C2-8537-26C193AF047A}" type="pres">
      <dgm:prSet presAssocID="{74A1BAFC-3D83-4B38-80FE-6B03540076F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B90B421-4834-439C-AD3F-C2D3E4117F31}" srcId="{3239884D-265F-4F91-A3BD-AC1A44AE35CD}" destId="{74A1BAFC-3D83-4B38-80FE-6B03540076FF}" srcOrd="1" destOrd="0" parTransId="{59830E79-6671-4BE1-9CDF-8C50BF8B587E}" sibTransId="{2A0C7B02-615A-47FF-B982-D64504B933C3}"/>
    <dgm:cxn modelId="{6C16246E-00A7-4E1F-A5A4-EC933A87B10C}" type="presOf" srcId="{3239884D-265F-4F91-A3BD-AC1A44AE35CD}" destId="{E9386C31-8528-4C50-81D4-77FF42E6CB44}" srcOrd="0" destOrd="0" presId="urn:microsoft.com/office/officeart/2005/8/layout/vList2"/>
    <dgm:cxn modelId="{9436E6F0-11FA-493E-B1CB-8621CA502081}" type="presOf" srcId="{4790C307-19A1-4F18-83E2-EB6A0C239E03}" destId="{780254E2-A913-4ECC-8D4F-19CFED7D5490}" srcOrd="0" destOrd="0" presId="urn:microsoft.com/office/officeart/2005/8/layout/vList2"/>
    <dgm:cxn modelId="{39426BF8-A286-41D3-A4EC-5C02CC9ECF05}" type="presOf" srcId="{74A1BAFC-3D83-4B38-80FE-6B03540076FF}" destId="{39FC0EAE-989A-42C2-8537-26C193AF047A}" srcOrd="0" destOrd="0" presId="urn:microsoft.com/office/officeart/2005/8/layout/vList2"/>
    <dgm:cxn modelId="{7B4EEDFE-0002-406D-95A8-62327913B3BF}" srcId="{3239884D-265F-4F91-A3BD-AC1A44AE35CD}" destId="{4790C307-19A1-4F18-83E2-EB6A0C239E03}" srcOrd="0" destOrd="0" parTransId="{99036005-878A-42A0-A260-66615DD1F868}" sibTransId="{A94EBE7E-43AC-47F7-9280-C9E1B5DDF33E}"/>
    <dgm:cxn modelId="{9A6C0B95-C34F-415C-9FD3-B6F99F4DAFD5}" type="presParOf" srcId="{E9386C31-8528-4C50-81D4-77FF42E6CB44}" destId="{780254E2-A913-4ECC-8D4F-19CFED7D5490}" srcOrd="0" destOrd="0" presId="urn:microsoft.com/office/officeart/2005/8/layout/vList2"/>
    <dgm:cxn modelId="{C1F4E69C-9EE6-401D-8C34-E1BBC86A55EA}" type="presParOf" srcId="{E9386C31-8528-4C50-81D4-77FF42E6CB44}" destId="{EF70BEAE-7017-4A30-9A1A-B7710B82DFA1}" srcOrd="1" destOrd="0" presId="urn:microsoft.com/office/officeart/2005/8/layout/vList2"/>
    <dgm:cxn modelId="{C6D8208E-C009-468A-8C21-0ECD21CEF265}" type="presParOf" srcId="{E9386C31-8528-4C50-81D4-77FF42E6CB44}" destId="{39FC0EAE-989A-42C2-8537-26C193AF04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A2875-E2FC-4D4D-95DD-89C5028AB052}">
      <dsp:nvSpPr>
        <dsp:cNvPr id="0" name=""/>
        <dsp:cNvSpPr/>
      </dsp:nvSpPr>
      <dsp:spPr>
        <a:xfrm>
          <a:off x="0" y="1579830"/>
          <a:ext cx="1609167" cy="102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9B0E8-0533-4730-87AB-8293366370D3}">
      <dsp:nvSpPr>
        <dsp:cNvPr id="0" name=""/>
        <dsp:cNvSpPr/>
      </dsp:nvSpPr>
      <dsp:spPr>
        <a:xfrm>
          <a:off x="178796" y="1749686"/>
          <a:ext cx="1609167" cy="102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Was ist Cybermobbing </a:t>
          </a:r>
          <a:endParaRPr lang="en-US" sz="1600" kern="1200" dirty="0"/>
        </a:p>
      </dsp:txBody>
      <dsp:txXfrm>
        <a:off x="208724" y="1779614"/>
        <a:ext cx="1549311" cy="961965"/>
      </dsp:txXfrm>
    </dsp:sp>
    <dsp:sp modelId="{B407C0FC-863D-4354-A5BD-BB34F44BD6C7}">
      <dsp:nvSpPr>
        <dsp:cNvPr id="0" name=""/>
        <dsp:cNvSpPr/>
      </dsp:nvSpPr>
      <dsp:spPr>
        <a:xfrm>
          <a:off x="1966760" y="1579830"/>
          <a:ext cx="1609167" cy="102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94490-FDE2-42A8-AE41-ECE40A8CFA87}">
      <dsp:nvSpPr>
        <dsp:cNvPr id="0" name=""/>
        <dsp:cNvSpPr/>
      </dsp:nvSpPr>
      <dsp:spPr>
        <a:xfrm>
          <a:off x="2145556" y="1749686"/>
          <a:ext cx="1609167" cy="102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Welche Ursachen und Hintergründe </a:t>
          </a:r>
          <a:endParaRPr lang="en-US" sz="1600" kern="1200" dirty="0"/>
        </a:p>
      </dsp:txBody>
      <dsp:txXfrm>
        <a:off x="2175484" y="1779614"/>
        <a:ext cx="1549311" cy="961965"/>
      </dsp:txXfrm>
    </dsp:sp>
    <dsp:sp modelId="{EED0C7E2-EA76-4911-8DEA-5269CC58D138}">
      <dsp:nvSpPr>
        <dsp:cNvPr id="0" name=""/>
        <dsp:cNvSpPr/>
      </dsp:nvSpPr>
      <dsp:spPr>
        <a:xfrm>
          <a:off x="3933520" y="1579830"/>
          <a:ext cx="1609167" cy="102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7BEC7-C550-410B-8EC8-BC6587B259E5}">
      <dsp:nvSpPr>
        <dsp:cNvPr id="0" name=""/>
        <dsp:cNvSpPr/>
      </dsp:nvSpPr>
      <dsp:spPr>
        <a:xfrm>
          <a:off x="4112316" y="1749686"/>
          <a:ext cx="1609167" cy="102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Welche Arten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600" kern="1200" dirty="0"/>
            <a:t> </a:t>
          </a:r>
          <a:endParaRPr lang="en-US" sz="1600" kern="1200" dirty="0"/>
        </a:p>
      </dsp:txBody>
      <dsp:txXfrm>
        <a:off x="4142244" y="1779614"/>
        <a:ext cx="1549311" cy="961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E8B72-E492-424A-834E-1A2428DB984B}">
      <dsp:nvSpPr>
        <dsp:cNvPr id="0" name=""/>
        <dsp:cNvSpPr/>
      </dsp:nvSpPr>
      <dsp:spPr>
        <a:xfrm>
          <a:off x="0" y="88520"/>
          <a:ext cx="6666833" cy="1712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Englischer Begriff Befasst verschiedene Formen Sozialer Attacken dazu Zählen Beleidigung Üble Nachrede (verleumnug) Bedrohungen wie  Mord oder Todschlag </a:t>
          </a:r>
          <a:endParaRPr lang="en-US" sz="2400" kern="1200" dirty="0"/>
        </a:p>
      </dsp:txBody>
      <dsp:txXfrm>
        <a:off x="83616" y="172136"/>
        <a:ext cx="6499601" cy="1545648"/>
      </dsp:txXfrm>
    </dsp:sp>
    <dsp:sp modelId="{E885CE64-8331-4B3A-80C6-38941183DF52}">
      <dsp:nvSpPr>
        <dsp:cNvPr id="0" name=""/>
        <dsp:cNvSpPr/>
      </dsp:nvSpPr>
      <dsp:spPr>
        <a:xfrm>
          <a:off x="0" y="1870520"/>
          <a:ext cx="6666833" cy="171288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Häufige Bloßstellung mit Bild Material im Internet</a:t>
          </a:r>
          <a:endParaRPr lang="en-US" sz="2400" kern="1200" dirty="0"/>
        </a:p>
      </dsp:txBody>
      <dsp:txXfrm>
        <a:off x="83616" y="1954136"/>
        <a:ext cx="6499601" cy="1545648"/>
      </dsp:txXfrm>
    </dsp:sp>
    <dsp:sp modelId="{57F76BA5-B123-4E53-B240-1AEF7660BC60}">
      <dsp:nvSpPr>
        <dsp:cNvPr id="0" name=""/>
        <dsp:cNvSpPr/>
      </dsp:nvSpPr>
      <dsp:spPr>
        <a:xfrm>
          <a:off x="0" y="3652520"/>
          <a:ext cx="6666833" cy="17128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Zielperson wird Ausgrenzung bei WhatsApp oder Tik Tok Cybermobbing hat keine zeitlichen Grenzen da das Internet für alle offen ( 24/7) </a:t>
          </a:r>
          <a:endParaRPr lang="en-US" sz="2400" kern="1200" dirty="0"/>
        </a:p>
      </dsp:txBody>
      <dsp:txXfrm>
        <a:off x="83616" y="3736136"/>
        <a:ext cx="6499601" cy="1545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8DA8E-8FC5-4C9A-859F-CAEA5029B309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AC9D0-4C6D-4D6C-82A3-F66454252325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Gegenseitiges provozieren, beleidigen </a:t>
          </a:r>
          <a:endParaRPr lang="en-US" sz="3600" kern="1200" dirty="0"/>
        </a:p>
      </dsp:txBody>
      <dsp:txXfrm>
        <a:off x="398656" y="1088253"/>
        <a:ext cx="2959127" cy="1837317"/>
      </dsp:txXfrm>
    </dsp:sp>
    <dsp:sp modelId="{D3EF1C25-F4AB-4FC5-892E-21223FAC44F0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4687B-7B3B-4A85-8F56-E702B983C8A0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Wiederholte beleidigungen </a:t>
          </a:r>
          <a:endParaRPr lang="en-US" sz="3600" kern="1200" dirty="0"/>
        </a:p>
      </dsp:txBody>
      <dsp:txXfrm>
        <a:off x="4155097" y="1088253"/>
        <a:ext cx="2959127" cy="1837317"/>
      </dsp:txXfrm>
    </dsp:sp>
    <dsp:sp modelId="{2C504A3D-8EB0-4662-9532-0CB4359932CD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BA917-05EC-4261-BCE1-F5E20C93811E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Verleumdung, gerüchte Verbreiten </a:t>
          </a:r>
          <a:endParaRPr lang="en-US" sz="3600" kern="1200" dirty="0"/>
        </a:p>
      </dsp:txBody>
      <dsp:txXfrm>
        <a:off x="7911539" y="1088253"/>
        <a:ext cx="2959127" cy="18373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59AE7-34B5-4E08-A054-D1B00343B42A}">
      <dsp:nvSpPr>
        <dsp:cNvPr id="0" name=""/>
        <dsp:cNvSpPr/>
      </dsp:nvSpPr>
      <dsp:spPr>
        <a:xfrm>
          <a:off x="0" y="679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9C7E3-E69D-4881-8960-33AE552973ED}">
      <dsp:nvSpPr>
        <dsp:cNvPr id="0" name=""/>
        <dsp:cNvSpPr/>
      </dsp:nvSpPr>
      <dsp:spPr>
        <a:xfrm>
          <a:off x="0" y="679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Ja ist es aber nur auf gewisser weise z.B.</a:t>
          </a:r>
          <a:endParaRPr lang="en-US" sz="3100" kern="1200" dirty="0"/>
        </a:p>
      </dsp:txBody>
      <dsp:txXfrm>
        <a:off x="0" y="679"/>
        <a:ext cx="6735443" cy="1112648"/>
      </dsp:txXfrm>
    </dsp:sp>
    <dsp:sp modelId="{A9F31A92-292D-43DB-AE98-595E3A30BE28}">
      <dsp:nvSpPr>
        <dsp:cNvPr id="0" name=""/>
        <dsp:cNvSpPr/>
      </dsp:nvSpPr>
      <dsp:spPr>
        <a:xfrm>
          <a:off x="0" y="1113327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8899F-A928-487E-A19D-1AFCF54607C0}">
      <dsp:nvSpPr>
        <dsp:cNvPr id="0" name=""/>
        <dsp:cNvSpPr/>
      </dsp:nvSpPr>
      <dsp:spPr>
        <a:xfrm>
          <a:off x="0" y="1113327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Beleidigung §185 </a:t>
          </a:r>
          <a:endParaRPr lang="en-US" sz="3100" kern="1200" dirty="0"/>
        </a:p>
      </dsp:txBody>
      <dsp:txXfrm>
        <a:off x="0" y="1113327"/>
        <a:ext cx="6735443" cy="1112648"/>
      </dsp:txXfrm>
    </dsp:sp>
    <dsp:sp modelId="{2668F51E-C3CE-4362-BB4D-75A3532D2033}">
      <dsp:nvSpPr>
        <dsp:cNvPr id="0" name=""/>
        <dsp:cNvSpPr/>
      </dsp:nvSpPr>
      <dsp:spPr>
        <a:xfrm>
          <a:off x="0" y="2225976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1F45B-4539-4E25-AE2F-1CE35729B7F9}">
      <dsp:nvSpPr>
        <dsp:cNvPr id="0" name=""/>
        <dsp:cNvSpPr/>
      </dsp:nvSpPr>
      <dsp:spPr>
        <a:xfrm>
          <a:off x="0" y="2225976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Nötigung § 240</a:t>
          </a:r>
          <a:endParaRPr lang="en-US" sz="3100" kern="1200" dirty="0"/>
        </a:p>
      </dsp:txBody>
      <dsp:txXfrm>
        <a:off x="0" y="2225976"/>
        <a:ext cx="6735443" cy="1112648"/>
      </dsp:txXfrm>
    </dsp:sp>
    <dsp:sp modelId="{6C8801F8-180D-48C7-81BD-8ED506537D44}">
      <dsp:nvSpPr>
        <dsp:cNvPr id="0" name=""/>
        <dsp:cNvSpPr/>
      </dsp:nvSpPr>
      <dsp:spPr>
        <a:xfrm>
          <a:off x="0" y="3338625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5765D-C9AD-413E-9D54-01E5C5BF9821}">
      <dsp:nvSpPr>
        <dsp:cNvPr id="0" name=""/>
        <dsp:cNvSpPr/>
      </dsp:nvSpPr>
      <dsp:spPr>
        <a:xfrm>
          <a:off x="0" y="3338625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Bedrohung §241 </a:t>
          </a:r>
          <a:endParaRPr lang="en-US" sz="3100" kern="1200" dirty="0"/>
        </a:p>
      </dsp:txBody>
      <dsp:txXfrm>
        <a:off x="0" y="3338625"/>
        <a:ext cx="6735443" cy="1112648"/>
      </dsp:txXfrm>
    </dsp:sp>
    <dsp:sp modelId="{0456DC0C-326F-401B-962F-37973F3504F3}">
      <dsp:nvSpPr>
        <dsp:cNvPr id="0" name=""/>
        <dsp:cNvSpPr/>
      </dsp:nvSpPr>
      <dsp:spPr>
        <a:xfrm>
          <a:off x="0" y="4451274"/>
          <a:ext cx="673544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D1D41-356F-4C07-AA77-72F93C677FD4}">
      <dsp:nvSpPr>
        <dsp:cNvPr id="0" name=""/>
        <dsp:cNvSpPr/>
      </dsp:nvSpPr>
      <dsp:spPr>
        <a:xfrm>
          <a:off x="0" y="4451274"/>
          <a:ext cx="6735443" cy="1112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Erpressung §53 </a:t>
          </a:r>
          <a:endParaRPr lang="en-US" sz="3100" kern="1200" dirty="0"/>
        </a:p>
      </dsp:txBody>
      <dsp:txXfrm>
        <a:off x="0" y="4451274"/>
        <a:ext cx="6735443" cy="1112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83644-56F0-49BF-9C65-15A0A914C14C}">
      <dsp:nvSpPr>
        <dsp:cNvPr id="0" name=""/>
        <dsp:cNvSpPr/>
      </dsp:nvSpPr>
      <dsp:spPr>
        <a:xfrm>
          <a:off x="0" y="62993"/>
          <a:ext cx="6245265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Es ist nicht wie Normales Mobbing weil der Täter anonym bleiben kann </a:t>
          </a:r>
          <a:endParaRPr lang="en-US" sz="3200" kern="1200" dirty="0"/>
        </a:p>
      </dsp:txBody>
      <dsp:txXfrm>
        <a:off x="85900" y="148893"/>
        <a:ext cx="6073465" cy="1587880"/>
      </dsp:txXfrm>
    </dsp:sp>
    <dsp:sp modelId="{AA3B6035-3570-4EE8-AE18-5BCF3159272A}">
      <dsp:nvSpPr>
        <dsp:cNvPr id="0" name=""/>
        <dsp:cNvSpPr/>
      </dsp:nvSpPr>
      <dsp:spPr>
        <a:xfrm>
          <a:off x="0" y="1914833"/>
          <a:ext cx="6245265" cy="17596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Es kann rund um jedee zeit passieren </a:t>
          </a:r>
          <a:endParaRPr lang="en-US" sz="3200" kern="1200" dirty="0"/>
        </a:p>
      </dsp:txBody>
      <dsp:txXfrm>
        <a:off x="85900" y="2000733"/>
        <a:ext cx="6073465" cy="1587880"/>
      </dsp:txXfrm>
    </dsp:sp>
    <dsp:sp modelId="{6097F110-EB3E-4FD4-8FB0-4BF70A44C59F}">
      <dsp:nvSpPr>
        <dsp:cNvPr id="0" name=""/>
        <dsp:cNvSpPr/>
      </dsp:nvSpPr>
      <dsp:spPr>
        <a:xfrm>
          <a:off x="0" y="3766673"/>
          <a:ext cx="6245265" cy="17596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Und es kann überall passieren  </a:t>
          </a:r>
          <a:endParaRPr lang="en-US" sz="3200" kern="1200" dirty="0"/>
        </a:p>
      </dsp:txBody>
      <dsp:txXfrm>
        <a:off x="85900" y="3852573"/>
        <a:ext cx="6073465" cy="1587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54E2-A913-4ECC-8D4F-19CFED7D5490}">
      <dsp:nvSpPr>
        <dsp:cNvPr id="0" name=""/>
        <dsp:cNvSpPr/>
      </dsp:nvSpPr>
      <dsp:spPr>
        <a:xfrm>
          <a:off x="0" y="83500"/>
          <a:ext cx="4865268" cy="2569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/>
            <a:t>Viele Forschugsarbeiten weißen darauf hin, das Cybermobbing gerade</a:t>
          </a:r>
          <a:endParaRPr lang="en-US" sz="3600" kern="1200"/>
        </a:p>
      </dsp:txBody>
      <dsp:txXfrm>
        <a:off x="125424" y="208924"/>
        <a:ext cx="4614420" cy="2318471"/>
      </dsp:txXfrm>
    </dsp:sp>
    <dsp:sp modelId="{39FC0EAE-989A-42C2-8537-26C193AF047A}">
      <dsp:nvSpPr>
        <dsp:cNvPr id="0" name=""/>
        <dsp:cNvSpPr/>
      </dsp:nvSpPr>
      <dsp:spPr>
        <a:xfrm>
          <a:off x="0" y="2756500"/>
          <a:ext cx="4865268" cy="256931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/>
            <a:t>Im Übergang zur Weiterführende Schule zunimmt   </a:t>
          </a:r>
          <a:endParaRPr lang="en-US" sz="3600" kern="1200"/>
        </a:p>
      </dsp:txBody>
      <dsp:txXfrm>
        <a:off x="125424" y="2881924"/>
        <a:ext cx="4614420" cy="2318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361CF-A24E-1B9C-34E0-78D8D937E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ACB9CA-6B23-C6A5-09CF-8D114395A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0F9EE-A438-3EDE-2B8E-344FD867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CADA84-E503-FCA5-CD3C-A68C2F399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40EE09-BE08-E97C-19D4-C9F6551D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075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DF7EA-3CEF-42E2-B61D-08212134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E72BF6-F1A8-3455-BD2E-06B96A042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8B54D6-8604-709E-3CF6-14E92841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384EDA-D495-2119-DBCE-77C9B694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D39370-B766-AFAD-50D4-E2DA11B3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22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FCE2255-3357-22F4-E91F-8DDE886F5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34CB26-F022-C3BE-9FF6-F141BFB1E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FC34E4-05C3-AF3B-15A0-26751D87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0CE5E-C852-04D3-2FFF-087C233D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43087D-2095-43FD-0BDA-C4C276D8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43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B2843-0214-F2DA-F213-D46A86E6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47889C-02FA-0CF6-2614-B2D950D99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4B88B-3B8F-2455-80B1-0EF7F9BA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AC6FC7-847C-B058-797E-15482BFA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5D3A81-C5D1-B1E6-21D5-49A5E48D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733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0CD06-70EA-793C-8DF5-6AA25787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E58A7B-FAE2-C31D-230B-415BED106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C44193-3097-8939-2FBA-718628F4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EBD738-4BA8-BF73-20C1-EE3AA9E4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86681-C2ED-1767-C9EC-7E04146D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28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E9AD00-8D21-EA82-963A-731176E4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115B7A-433D-91ED-FB04-3EBC64267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004E70-F780-96F9-6A16-D031A0835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2864C6-6637-C810-B21C-956213C8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B9EB2C-D87A-E9FB-76C4-AA92C09D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8979FB-026D-33C7-2941-257FF9F3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294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A5672-761B-6382-0431-24206E54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DB8A6A-1C1C-6932-2AA1-06793DC5E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099E0B-02ED-6348-8D11-9FAF5956F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59089E-3C5E-A577-ECC8-960EC9FB9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B69F832-3C9F-2353-DF95-58B73B682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45F1BD-BEAF-EF78-C0A8-B6E53ECE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F39F71-B55B-9970-3D0D-6185E50D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17CF87-2939-88C6-E492-D509EFD1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410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EB00F-937A-EE4B-A87A-93B047BF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999C0B-5FBB-1A4B-62C9-E4A66D995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399BA3-BB78-12CB-51E9-C5BA9FC5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B6C9AC-DB9A-9FF6-9457-699F8930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35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36219F-E3EF-8DDB-5687-06A4FAF5B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824A84-213B-DEA8-AAED-8BE20A20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571918-B3F0-9E18-952A-D9759717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25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5DCF5-91D7-28C1-4C88-2A3983B9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3E8668-7AF5-3E6E-C01C-5E023100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45F79B-9A62-FC39-727C-E0BE890AA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055B12-FF33-BA6A-7AB3-D9C8B192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8D1290-4FB7-5BCB-E89E-E9C14324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CF1E9A-EC14-4996-F75A-C1E0AA0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19E0E-7793-1940-A6B1-3E59B4FBE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E8262B-24BE-C6A9-F945-CFF405B18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7D5346-9B8E-1B5E-4FDD-D67132F15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2BDD9-17D9-FB3B-7595-1E6327A1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B4F804-F8AA-E33F-8666-ABA02A34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F4DD1D-1400-AF68-AD2A-568C822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00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23E964-6DC4-6D2E-5BD0-11B93027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E980E-ACFA-7830-FDB9-FCFBEA3FD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4517FE-C9FF-1DDD-0710-D6C5E1F47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CB93-EA14-4F76-B9C4-66E64FB7C6AB}" type="datetimeFigureOut">
              <a:rPr lang="de-DE" smtClean="0"/>
              <a:t>21.02.2024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211A4A-9323-3BD6-29E1-BBB20F401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63B3DD-9BC0-5BAB-A7CF-B47FFBC1B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52D4-2FBA-41B7-8F3E-44709C14F42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95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172DE6-500E-2F78-EC07-81B662B05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de-DE" sz="4000" dirty="0">
                <a:solidFill>
                  <a:schemeClr val="tx2"/>
                </a:solidFill>
              </a:rPr>
              <a:t>Cybermobbing für experten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EC79EF-9F74-6260-0954-B2DA5B095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de-DE" sz="2000" dirty="0">
                <a:solidFill>
                  <a:schemeClr val="tx2"/>
                </a:solidFill>
              </a:rPr>
              <a:t>Nino , Lucas, Jayden ,Charly</a:t>
            </a:r>
          </a:p>
        </p:txBody>
      </p:sp>
      <p:pic>
        <p:nvPicPr>
          <p:cNvPr id="7" name="Graphic 6" descr="Benutzer">
            <a:extLst>
              <a:ext uri="{FF2B5EF4-FFF2-40B4-BE49-F238E27FC236}">
                <a16:creationId xmlns:a16="http://schemas.microsoft.com/office/drawing/2014/main" id="{31A6C283-C7D6-EB8A-19D2-42C29E202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108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3E87DF0-65A7-0B5D-1DE7-B5356C9522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01" r="27112" b="-1"/>
          <a:stretch/>
        </p:blipFill>
        <p:spPr>
          <a:xfrm>
            <a:off x="858284" y="1165109"/>
            <a:ext cx="4261337" cy="435133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2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FAF365-262C-EB03-0B8F-D8CB34A74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Gliederung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985DAF2-02C5-EC79-4591-B466789F4DC9}"/>
              </a:ext>
            </a:extLst>
          </p:cNvPr>
          <p:cNvSpPr txBox="1"/>
          <p:nvPr/>
        </p:nvSpPr>
        <p:spPr>
          <a:xfrm>
            <a:off x="5827048" y="4717227"/>
            <a:ext cx="74282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800" dirty="0"/>
              <a:t>Ist Cybermobbing Strafbar</a:t>
            </a:r>
          </a:p>
          <a:p>
            <a:pPr>
              <a:spcAft>
                <a:spcPts val="600"/>
              </a:spcAft>
            </a:pPr>
            <a:r>
              <a:rPr lang="de-DE" sz="2800" dirty="0"/>
              <a:t>Besonderheiten </a:t>
            </a:r>
          </a:p>
          <a:p>
            <a:pPr>
              <a:spcAft>
                <a:spcPts val="600"/>
              </a:spcAft>
            </a:pPr>
            <a:r>
              <a:rPr lang="de-DE" sz="2800" dirty="0"/>
              <a:t>Wie Häufig ist es  verbreitet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B4A81F2D-7C37-F2FB-3F69-BA95371DC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369245"/>
              </p:ext>
            </p:extLst>
          </p:nvPr>
        </p:nvGraphicFramePr>
        <p:xfrm>
          <a:off x="5827048" y="1904772"/>
          <a:ext cx="572148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644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1AFD8F-FBA7-BADD-C393-A55989E6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7" y="-2022097"/>
            <a:ext cx="3829411" cy="5920062"/>
          </a:xfrm>
        </p:spPr>
        <p:txBody>
          <a:bodyPr anchor="b">
            <a:normAutofit/>
          </a:bodyPr>
          <a:lstStyle/>
          <a:p>
            <a:pPr algn="ctr"/>
            <a:r>
              <a:rPr lang="de-DE" sz="4800" dirty="0">
                <a:solidFill>
                  <a:srgbClr val="FFFFFF"/>
                </a:solidFill>
              </a:rPr>
              <a:t>Was ist Cybermobbing</a:t>
            </a:r>
            <a:br>
              <a:rPr lang="de-DE" sz="4800" dirty="0">
                <a:solidFill>
                  <a:srgbClr val="FFFFFF"/>
                </a:solidFill>
              </a:rPr>
            </a:br>
            <a:r>
              <a:rPr lang="de-DE" sz="4800" dirty="0">
                <a:solidFill>
                  <a:srgbClr val="FFFFFF"/>
                </a:solidFill>
              </a:rPr>
              <a:t>? </a:t>
            </a:r>
          </a:p>
        </p:txBody>
      </p:sp>
      <p:graphicFrame>
        <p:nvGraphicFramePr>
          <p:cNvPr id="42" name="Inhaltsplatzhalter 2">
            <a:extLst>
              <a:ext uri="{FF2B5EF4-FFF2-40B4-BE49-F238E27FC236}">
                <a16:creationId xmlns:a16="http://schemas.microsoft.com/office/drawing/2014/main" id="{E879F4CF-E657-B1EF-14FA-B38CC2724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34412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79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A5AF770-095F-D6BE-964E-8C7BDF0D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de-DE" sz="3600" dirty="0">
                <a:solidFill>
                  <a:schemeClr val="tx2"/>
                </a:solidFill>
              </a:rPr>
              <a:t>Welche Ursachen und Hintergründe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E8FEDF-837D-A2EF-FF0E-7B650590F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Körperliche Einschränkungen z.B. Gehbehindert oder Sprachliche Einschränkungen- Stottern </a:t>
            </a:r>
          </a:p>
          <a:p>
            <a:r>
              <a:rPr lang="de-DE" sz="2000" dirty="0">
                <a:solidFill>
                  <a:schemeClr val="tx2"/>
                </a:solidFill>
              </a:rPr>
              <a:t>Aussehen: klein, Dick, zu Dünn, Ausländer durch Aussehen und Herkunft </a:t>
            </a:r>
          </a:p>
        </p:txBody>
      </p:sp>
    </p:spTree>
    <p:extLst>
      <p:ext uri="{BB962C8B-B14F-4D97-AF65-F5344CB8AC3E}">
        <p14:creationId xmlns:p14="http://schemas.microsoft.com/office/powerpoint/2010/main" val="89149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F94931-FC76-F3ED-DDEB-3FB2FFFB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Welche Arten  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9BB384AE-2D72-FDFA-3B2F-66F1D7A4C3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92144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495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6A3083-A128-8C05-9802-11B96B8B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de-DE" sz="3400" dirty="0">
                <a:solidFill>
                  <a:srgbClr val="FFFFFF"/>
                </a:solidFill>
              </a:rPr>
              <a:t>Ist Cybermobbing Strafbar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5" name="Inhaltsplatzhalter 2">
            <a:extLst>
              <a:ext uri="{FF2B5EF4-FFF2-40B4-BE49-F238E27FC236}">
                <a16:creationId xmlns:a16="http://schemas.microsoft.com/office/drawing/2014/main" id="{FFE3EF86-D6C5-2EFA-5237-6ED7B84430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58081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37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A1B503-669F-A88B-5D02-41B3514EC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de-DE" sz="5000" dirty="0"/>
              <a:t>Was ist besonders an Cybermobbing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Inhaltsplatzhalter 2">
            <a:extLst>
              <a:ext uri="{FF2B5EF4-FFF2-40B4-BE49-F238E27FC236}">
                <a16:creationId xmlns:a16="http://schemas.microsoft.com/office/drawing/2014/main" id="{F482F734-8BCB-B9C7-A76D-5BC7C0B1FB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38803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8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3C915414-2809-4735-A560-0D5FE6670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3382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id">
            <a:extLst>
              <a:ext uri="{FF2B5EF4-FFF2-40B4-BE49-F238E27FC236}">
                <a16:creationId xmlns:a16="http://schemas.microsoft.com/office/drawing/2014/main" id="{24413201-85BF-4680-A7D4-10CDBD035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038471" cy="6858000"/>
            <a:chOff x="0" y="-12406"/>
            <a:chExt cx="12038471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F819D8C-C8E5-4336-9882-79FBF6555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D732480-09E4-401A-B2D9-E6C662FB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719781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7D8355C-E417-4D36-91FF-2CC1E1FE9F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72683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ADF7267-EAAE-43CE-ACEF-608328FB1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-25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4C901E2-0CDB-4316-B262-3B9E68F33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7294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8F6D31A-084C-4F10-9A8F-A9645DFB7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6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38E09F0-F130-45B5-B0AF-7EF3F0172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84395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69330E2-17DA-4F0D-B377-6E4499C79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1312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3192707-5744-4C77-8CD6-D682F9080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2089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67A44A-5DD0-43B5-B6DB-1CA3BC5AF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422784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0809D1-164B-4A0C-84BB-2AC46F3BD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8321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379EC94-3698-4695-8CE7-61DBDF5EE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538773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755B95C-6A71-4D4F-8F48-B21F893E6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24004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099C53A-E394-462E-BF63-1639A8E28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828837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AC427FF-C3BE-45A0-9FB1-A6A4C8C4C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439563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B15D91A-BF52-4704-8F6B-A7C474618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59344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D9241FD-0E0D-409B-A2AF-8F06ACB75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79125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8B3D884-11F6-4FF3-82C2-1C2311451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59890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15AB342-981A-44B4-846D-B0B2394AC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038471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72C80E7-0A00-4063-BEE2-6B6B446A4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318688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DFAF9B-F940-4E8C-905E-31851E6E7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54926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E75405B-4987-4ED0-838B-B550E11C5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72269" y="1609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23C412-06C7-4364-B5C1-6492A9D36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90113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E558B2C-BA31-4EF6-AA51-34C38C4FA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71578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BF6B7B-33CA-48B1-A1DC-E4917FB89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435730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91E8E40-9C42-4E16-980F-D9B38872F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429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B7E3690-D803-4CC7-BA93-B51ACF040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417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A2E3431-BAED-0786-2AEA-F58CF67F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362456"/>
            <a:ext cx="4576406" cy="5362246"/>
          </a:xfrm>
        </p:spPr>
        <p:txBody>
          <a:bodyPr anchor="t">
            <a:normAutofit/>
          </a:bodyPr>
          <a:lstStyle/>
          <a:p>
            <a:r>
              <a:rPr lang="de-DE" sz="4800"/>
              <a:t>Wie Häufig ist Cybermobbing verbreitet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73E2575-93BA-49BD-A0BB-EBD45F738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0800" y="1141470"/>
            <a:ext cx="4413319" cy="0"/>
          </a:xfrm>
          <a:prstGeom prst="line">
            <a:avLst/>
          </a:prstGeom>
          <a:ln w="50800" cap="sq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01E25B5B-1CDB-4957-BF24-1FDFA98AC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7890" y="1146775"/>
            <a:ext cx="5079782" cy="557792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7F0FC6E-2E23-461A-A082-8DDF43E3D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363570" y="1153006"/>
            <a:ext cx="5065451" cy="0"/>
          </a:xfrm>
          <a:prstGeom prst="line">
            <a:avLst/>
          </a:prstGeom>
          <a:ln w="25400" cap="sq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lor">
            <a:extLst>
              <a:ext uri="{FF2B5EF4-FFF2-40B4-BE49-F238E27FC236}">
                <a16:creationId xmlns:a16="http://schemas.microsoft.com/office/drawing/2014/main" id="{D665D759-2DF8-4D47-8386-4BA28901A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7704" y="147451"/>
            <a:ext cx="685800" cy="6586489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C3A4B3BA-52EE-5DAA-7E50-D259FF5FC1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261167"/>
              </p:ext>
            </p:extLst>
          </p:nvPr>
        </p:nvGraphicFramePr>
        <p:xfrm>
          <a:off x="5456677" y="1225176"/>
          <a:ext cx="4865268" cy="540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93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Breitbild</PresentationFormat>
  <Paragraphs>34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Cybermobbing für experten </vt:lpstr>
      <vt:lpstr>Gliederung </vt:lpstr>
      <vt:lpstr>Was ist Cybermobbing ? </vt:lpstr>
      <vt:lpstr>Welche Ursachen und Hintergründe </vt:lpstr>
      <vt:lpstr>Welche Arten  </vt:lpstr>
      <vt:lpstr>Ist Cybermobbing Strafbar </vt:lpstr>
      <vt:lpstr>Was ist besonders an Cybermobbing </vt:lpstr>
      <vt:lpstr>Wie Häufig ist Cybermobbing verbreitet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Cybermobbing für experten</dc:title>
  <dc:creator>Mareen Kohn</dc:creator>
  <cp:lastModifiedBy>Mareen Kohn</cp:lastModifiedBy>
  <cp:revision>2</cp:revision>
  <dcterms:created xsi:type="dcterms:W3CDTF">2024-01-26T09:59:05Z</dcterms:created>
  <dcterms:modified xsi:type="dcterms:W3CDTF">2024-02-21T08:06:59Z</dcterms:modified>
</cp:coreProperties>
</file>