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27213-45A9-4F06-86ED-75C16874B8C9}" v="2" dt="2024-08-08T08:30:24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s Rolle" userId="638a947e110188a6" providerId="LiveId" clId="{90F27213-45A9-4F06-86ED-75C16874B8C9}"/>
    <pc:docChg chg="undo custSel modSld">
      <pc:chgData name="Clemens Rolle" userId="638a947e110188a6" providerId="LiveId" clId="{90F27213-45A9-4F06-86ED-75C16874B8C9}" dt="2024-08-08T10:36:02.010" v="32" actId="1076"/>
      <pc:docMkLst>
        <pc:docMk/>
      </pc:docMkLst>
      <pc:sldChg chg="addSp delSp modSp mod setBg addAnim delAnim setClrOvrMap">
        <pc:chgData name="Clemens Rolle" userId="638a947e110188a6" providerId="LiveId" clId="{90F27213-45A9-4F06-86ED-75C16874B8C9}" dt="2024-08-08T08:31:11.534" v="28" actId="207"/>
        <pc:sldMkLst>
          <pc:docMk/>
          <pc:sldMk cId="769605031" sldId="256"/>
        </pc:sldMkLst>
        <pc:spChg chg="mod">
          <ac:chgData name="Clemens Rolle" userId="638a947e110188a6" providerId="LiveId" clId="{90F27213-45A9-4F06-86ED-75C16874B8C9}" dt="2024-08-08T08:18:58.612" v="7" actId="26606"/>
          <ac:spMkLst>
            <pc:docMk/>
            <pc:sldMk cId="769605031" sldId="256"/>
            <ac:spMk id="2" creationId="{C5CAC100-6747-0923-D3A5-20369452484E}"/>
          </ac:spMkLst>
        </pc:spChg>
        <pc:spChg chg="mod">
          <ac:chgData name="Clemens Rolle" userId="638a947e110188a6" providerId="LiveId" clId="{90F27213-45A9-4F06-86ED-75C16874B8C9}" dt="2024-08-08T08:18:58.612" v="7" actId="26606"/>
          <ac:spMkLst>
            <pc:docMk/>
            <pc:sldMk cId="769605031" sldId="256"/>
            <ac:spMk id="3" creationId="{596386C1-1CF5-E194-BB6E-6471F741F014}"/>
          </ac:spMkLst>
        </pc:spChg>
        <pc:spChg chg="add del">
          <ac:chgData name="Clemens Rolle" userId="638a947e110188a6" providerId="LiveId" clId="{90F27213-45A9-4F06-86ED-75C16874B8C9}" dt="2024-08-08T08:29:44.008" v="21" actId="21"/>
          <ac:spMkLst>
            <pc:docMk/>
            <pc:sldMk cId="769605031" sldId="256"/>
            <ac:spMk id="5" creationId="{D549748C-FE64-DA10-36B2-DFCE7C47C4B3}"/>
          </ac:spMkLst>
        </pc:spChg>
        <pc:spChg chg="add mod">
          <ac:chgData name="Clemens Rolle" userId="638a947e110188a6" providerId="LiveId" clId="{90F27213-45A9-4F06-86ED-75C16874B8C9}" dt="2024-08-08T08:31:11.534" v="28" actId="207"/>
          <ac:spMkLst>
            <pc:docMk/>
            <pc:sldMk cId="769605031" sldId="256"/>
            <ac:spMk id="6" creationId="{BD6EF0CA-0C94-FD42-00A6-7B4C2B338057}"/>
          </ac:spMkLst>
        </pc:spChg>
        <pc:spChg chg="add mod">
          <ac:chgData name="Clemens Rolle" userId="638a947e110188a6" providerId="LiveId" clId="{90F27213-45A9-4F06-86ED-75C16874B8C9}" dt="2024-08-08T08:30:55.291" v="27" actId="207"/>
          <ac:spMkLst>
            <pc:docMk/>
            <pc:sldMk cId="769605031" sldId="256"/>
            <ac:spMk id="7" creationId="{C9AF7EE2-BDC0-5E80-4C95-37351A80D9AC}"/>
          </ac:spMkLst>
        </pc:spChg>
        <pc:spChg chg="add del">
          <ac:chgData name="Clemens Rolle" userId="638a947e110188a6" providerId="LiveId" clId="{90F27213-45A9-4F06-86ED-75C16874B8C9}" dt="2024-08-08T08:18:23.910" v="4" actId="26606"/>
          <ac:spMkLst>
            <pc:docMk/>
            <pc:sldMk cId="769605031" sldId="256"/>
            <ac:spMk id="9" creationId="{71B2258F-86CA-4D4D-8270-BC05FCDEBFB3}"/>
          </ac:spMkLst>
        </pc:spChg>
        <pc:spChg chg="add del">
          <ac:chgData name="Clemens Rolle" userId="638a947e110188a6" providerId="LiveId" clId="{90F27213-45A9-4F06-86ED-75C16874B8C9}" dt="2024-08-08T08:18:58.580" v="6" actId="26606"/>
          <ac:spMkLst>
            <pc:docMk/>
            <pc:sldMk cId="769605031" sldId="256"/>
            <ac:spMk id="11" creationId="{658970D8-8D1D-4B5C-894B-E871CC86543D}"/>
          </ac:spMkLst>
        </pc:spChg>
        <pc:spChg chg="add del">
          <ac:chgData name="Clemens Rolle" userId="638a947e110188a6" providerId="LiveId" clId="{90F27213-45A9-4F06-86ED-75C16874B8C9}" dt="2024-08-08T08:18:58.580" v="6" actId="26606"/>
          <ac:spMkLst>
            <pc:docMk/>
            <pc:sldMk cId="769605031" sldId="256"/>
            <ac:spMk id="12" creationId="{362D44EE-C852-4460-B8B5-C4F2BC20510C}"/>
          </ac:spMkLst>
        </pc:spChg>
        <pc:spChg chg="add del">
          <ac:chgData name="Clemens Rolle" userId="638a947e110188a6" providerId="LiveId" clId="{90F27213-45A9-4F06-86ED-75C16874B8C9}" dt="2024-08-08T08:18:58.580" v="6" actId="26606"/>
          <ac:spMkLst>
            <pc:docMk/>
            <pc:sldMk cId="769605031" sldId="256"/>
            <ac:spMk id="13" creationId="{F227E5B6-9132-43CA-B503-37A18562ADF2}"/>
          </ac:spMkLst>
        </pc:spChg>
        <pc:spChg chg="add del">
          <ac:chgData name="Clemens Rolle" userId="638a947e110188a6" providerId="LiveId" clId="{90F27213-45A9-4F06-86ED-75C16874B8C9}" dt="2024-08-08T08:18:58.580" v="6" actId="26606"/>
          <ac:spMkLst>
            <pc:docMk/>
            <pc:sldMk cId="769605031" sldId="256"/>
            <ac:spMk id="15" creationId="{03C2051E-A88D-48E5-BACF-AAED17892722}"/>
          </ac:spMkLst>
        </pc:spChg>
        <pc:spChg chg="add del">
          <ac:chgData name="Clemens Rolle" userId="638a947e110188a6" providerId="LiveId" clId="{90F27213-45A9-4F06-86ED-75C16874B8C9}" dt="2024-08-08T08:18:58.580" v="6" actId="26606"/>
          <ac:spMkLst>
            <pc:docMk/>
            <pc:sldMk cId="769605031" sldId="256"/>
            <ac:spMk id="17" creationId="{7821A508-2985-4905-874A-527429BAABFA}"/>
          </ac:spMkLst>
        </pc:spChg>
        <pc:spChg chg="add del">
          <ac:chgData name="Clemens Rolle" userId="638a947e110188a6" providerId="LiveId" clId="{90F27213-45A9-4F06-86ED-75C16874B8C9}" dt="2024-08-08T08:18:58.580" v="6" actId="26606"/>
          <ac:spMkLst>
            <pc:docMk/>
            <pc:sldMk cId="769605031" sldId="256"/>
            <ac:spMk id="19" creationId="{D2929CB1-0E3C-4B2D-ADC5-0154FB33BA44}"/>
          </ac:spMkLst>
        </pc:spChg>
        <pc:spChg chg="add del">
          <ac:chgData name="Clemens Rolle" userId="638a947e110188a6" providerId="LiveId" clId="{90F27213-45A9-4F06-86ED-75C16874B8C9}" dt="2024-08-08T08:18:58.580" v="6" actId="26606"/>
          <ac:spMkLst>
            <pc:docMk/>
            <pc:sldMk cId="769605031" sldId="256"/>
            <ac:spMk id="21" creationId="{5F2F0C84-BE8C-4DC2-A6D3-30349A801D5C}"/>
          </ac:spMkLst>
        </pc:spChg>
        <pc:spChg chg="add">
          <ac:chgData name="Clemens Rolle" userId="638a947e110188a6" providerId="LiveId" clId="{90F27213-45A9-4F06-86ED-75C16874B8C9}" dt="2024-08-08T08:18:58.612" v="7" actId="26606"/>
          <ac:spMkLst>
            <pc:docMk/>
            <pc:sldMk cId="769605031" sldId="256"/>
            <ac:spMk id="23" creationId="{55666830-9A19-4E01-8505-D6C7F9AC5665}"/>
          </ac:spMkLst>
        </pc:spChg>
        <pc:spChg chg="add">
          <ac:chgData name="Clemens Rolle" userId="638a947e110188a6" providerId="LiveId" clId="{90F27213-45A9-4F06-86ED-75C16874B8C9}" dt="2024-08-08T08:18:58.612" v="7" actId="26606"/>
          <ac:spMkLst>
            <pc:docMk/>
            <pc:sldMk cId="769605031" sldId="256"/>
            <ac:spMk id="24" creationId="{AE9FC877-7FB6-4D22-9988-35420644E202}"/>
          </ac:spMkLst>
        </pc:spChg>
        <pc:spChg chg="add">
          <ac:chgData name="Clemens Rolle" userId="638a947e110188a6" providerId="LiveId" clId="{90F27213-45A9-4F06-86ED-75C16874B8C9}" dt="2024-08-08T08:18:58.612" v="7" actId="26606"/>
          <ac:spMkLst>
            <pc:docMk/>
            <pc:sldMk cId="769605031" sldId="256"/>
            <ac:spMk id="25" creationId="{E41809D1-F12E-46BB-B804-5F209D325E8B}"/>
          </ac:spMkLst>
        </pc:spChg>
        <pc:spChg chg="add">
          <ac:chgData name="Clemens Rolle" userId="638a947e110188a6" providerId="LiveId" clId="{90F27213-45A9-4F06-86ED-75C16874B8C9}" dt="2024-08-08T08:18:58.612" v="7" actId="26606"/>
          <ac:spMkLst>
            <pc:docMk/>
            <pc:sldMk cId="769605031" sldId="256"/>
            <ac:spMk id="26" creationId="{AF2F604E-43BE-4DC3-B983-E071523364F8}"/>
          </ac:spMkLst>
        </pc:spChg>
        <pc:spChg chg="add">
          <ac:chgData name="Clemens Rolle" userId="638a947e110188a6" providerId="LiveId" clId="{90F27213-45A9-4F06-86ED-75C16874B8C9}" dt="2024-08-08T08:18:58.612" v="7" actId="26606"/>
          <ac:spMkLst>
            <pc:docMk/>
            <pc:sldMk cId="769605031" sldId="256"/>
            <ac:spMk id="27" creationId="{08C9B587-E65E-4B52-B37C-ABEBB6E87928}"/>
          </ac:spMkLst>
        </pc:spChg>
        <pc:picChg chg="add mod ord">
          <ac:chgData name="Clemens Rolle" userId="638a947e110188a6" providerId="LiveId" clId="{90F27213-45A9-4F06-86ED-75C16874B8C9}" dt="2024-08-08T08:18:58.612" v="7" actId="26606"/>
          <ac:picMkLst>
            <pc:docMk/>
            <pc:sldMk cId="769605031" sldId="256"/>
            <ac:picMk id="4" creationId="{57BEDD0A-562F-A47E-5C4D-318250FD77D2}"/>
          </ac:picMkLst>
        </pc:picChg>
      </pc:sldChg>
      <pc:sldChg chg="addSp delSp modSp mod setBg">
        <pc:chgData name="Clemens Rolle" userId="638a947e110188a6" providerId="LiveId" clId="{90F27213-45A9-4F06-86ED-75C16874B8C9}" dt="2024-08-08T08:20:29.893" v="13" actId="26606"/>
        <pc:sldMkLst>
          <pc:docMk/>
          <pc:sldMk cId="111921273" sldId="260"/>
        </pc:sldMkLst>
        <pc:spChg chg="mod">
          <ac:chgData name="Clemens Rolle" userId="638a947e110188a6" providerId="LiveId" clId="{90F27213-45A9-4F06-86ED-75C16874B8C9}" dt="2024-08-08T08:20:29.893" v="13" actId="26606"/>
          <ac:spMkLst>
            <pc:docMk/>
            <pc:sldMk cId="111921273" sldId="260"/>
            <ac:spMk id="2" creationId="{F9A99249-AD67-A2D6-72E3-0DBC9EE0EBE1}"/>
          </ac:spMkLst>
        </pc:spChg>
        <pc:spChg chg="mod">
          <ac:chgData name="Clemens Rolle" userId="638a947e110188a6" providerId="LiveId" clId="{90F27213-45A9-4F06-86ED-75C16874B8C9}" dt="2024-08-08T08:20:29.893" v="13" actId="26606"/>
          <ac:spMkLst>
            <pc:docMk/>
            <pc:sldMk cId="111921273" sldId="260"/>
            <ac:spMk id="3" creationId="{B3A36FFB-04FF-9B4B-02FE-91433F78FA6B}"/>
          </ac:spMkLst>
        </pc:spChg>
        <pc:spChg chg="add del">
          <ac:chgData name="Clemens Rolle" userId="638a947e110188a6" providerId="LiveId" clId="{90F27213-45A9-4F06-86ED-75C16874B8C9}" dt="2024-08-08T08:20:29.853" v="12" actId="26606"/>
          <ac:spMkLst>
            <pc:docMk/>
            <pc:sldMk cId="111921273" sldId="260"/>
            <ac:spMk id="9" creationId="{3ECBE1F1-D69B-4AFA-ABD5-8E41720EF6DE}"/>
          </ac:spMkLst>
        </pc:spChg>
        <pc:spChg chg="add del">
          <ac:chgData name="Clemens Rolle" userId="638a947e110188a6" providerId="LiveId" clId="{90F27213-45A9-4F06-86ED-75C16874B8C9}" dt="2024-08-08T08:20:29.853" v="12" actId="26606"/>
          <ac:spMkLst>
            <pc:docMk/>
            <pc:sldMk cId="111921273" sldId="260"/>
            <ac:spMk id="11" creationId="{603A6265-E10C-4B85-9C20-E75FCAF9CC63}"/>
          </ac:spMkLst>
        </pc:spChg>
        <pc:spChg chg="add">
          <ac:chgData name="Clemens Rolle" userId="638a947e110188a6" providerId="LiveId" clId="{90F27213-45A9-4F06-86ED-75C16874B8C9}" dt="2024-08-08T08:20:29.893" v="13" actId="26606"/>
          <ac:spMkLst>
            <pc:docMk/>
            <pc:sldMk cId="111921273" sldId="260"/>
            <ac:spMk id="13" creationId="{C0763A76-9F1C-4FC5-82B7-DD475DA461B2}"/>
          </ac:spMkLst>
        </pc:spChg>
        <pc:spChg chg="add">
          <ac:chgData name="Clemens Rolle" userId="638a947e110188a6" providerId="LiveId" clId="{90F27213-45A9-4F06-86ED-75C16874B8C9}" dt="2024-08-08T08:20:29.893" v="13" actId="26606"/>
          <ac:spMkLst>
            <pc:docMk/>
            <pc:sldMk cId="111921273" sldId="260"/>
            <ac:spMk id="14" creationId="{E81BF4F6-F2CF-4984-9D14-D6966D92F99F}"/>
          </ac:spMkLst>
        </pc:spChg>
        <pc:picChg chg="add del">
          <ac:chgData name="Clemens Rolle" userId="638a947e110188a6" providerId="LiveId" clId="{90F27213-45A9-4F06-86ED-75C16874B8C9}" dt="2024-08-08T08:20:29.853" v="12" actId="26606"/>
          <ac:picMkLst>
            <pc:docMk/>
            <pc:sldMk cId="111921273" sldId="260"/>
            <ac:picMk id="5" creationId="{6CE25872-1633-1BFE-356D-29ED1EC52826}"/>
          </ac:picMkLst>
        </pc:picChg>
        <pc:picChg chg="add">
          <ac:chgData name="Clemens Rolle" userId="638a947e110188a6" providerId="LiveId" clId="{90F27213-45A9-4F06-86ED-75C16874B8C9}" dt="2024-08-08T08:20:29.893" v="13" actId="26606"/>
          <ac:picMkLst>
            <pc:docMk/>
            <pc:sldMk cId="111921273" sldId="260"/>
            <ac:picMk id="15" creationId="{610DE03F-F821-3CE6-C3B0-C50D64A70BCA}"/>
          </ac:picMkLst>
        </pc:picChg>
      </pc:sldChg>
      <pc:sldChg chg="addSp modSp mod setBg">
        <pc:chgData name="Clemens Rolle" userId="638a947e110188a6" providerId="LiveId" clId="{90F27213-45A9-4F06-86ED-75C16874B8C9}" dt="2024-08-08T08:20:04.508" v="10" actId="26606"/>
        <pc:sldMkLst>
          <pc:docMk/>
          <pc:sldMk cId="2761844037" sldId="261"/>
        </pc:sldMkLst>
        <pc:spChg chg="mod">
          <ac:chgData name="Clemens Rolle" userId="638a947e110188a6" providerId="LiveId" clId="{90F27213-45A9-4F06-86ED-75C16874B8C9}" dt="2024-08-08T08:20:04.508" v="10" actId="26606"/>
          <ac:spMkLst>
            <pc:docMk/>
            <pc:sldMk cId="2761844037" sldId="261"/>
            <ac:spMk id="2" creationId="{256FA628-9B73-405E-3343-7A091D4C5849}"/>
          </ac:spMkLst>
        </pc:spChg>
        <pc:spChg chg="mod">
          <ac:chgData name="Clemens Rolle" userId="638a947e110188a6" providerId="LiveId" clId="{90F27213-45A9-4F06-86ED-75C16874B8C9}" dt="2024-08-08T08:20:04.508" v="10" actId="26606"/>
          <ac:spMkLst>
            <pc:docMk/>
            <pc:sldMk cId="2761844037" sldId="261"/>
            <ac:spMk id="3" creationId="{9AC7488E-992A-A7FB-888C-7B1C4320C80C}"/>
          </ac:spMkLst>
        </pc:spChg>
        <pc:spChg chg="add">
          <ac:chgData name="Clemens Rolle" userId="638a947e110188a6" providerId="LiveId" clId="{90F27213-45A9-4F06-86ED-75C16874B8C9}" dt="2024-08-08T08:20:04.508" v="10" actId="26606"/>
          <ac:spMkLst>
            <pc:docMk/>
            <pc:sldMk cId="2761844037" sldId="261"/>
            <ac:spMk id="9" creationId="{3ECBE1F1-D69B-4AFA-ABD5-8E41720EF6DE}"/>
          </ac:spMkLst>
        </pc:spChg>
        <pc:spChg chg="add">
          <ac:chgData name="Clemens Rolle" userId="638a947e110188a6" providerId="LiveId" clId="{90F27213-45A9-4F06-86ED-75C16874B8C9}" dt="2024-08-08T08:20:04.508" v="10" actId="26606"/>
          <ac:spMkLst>
            <pc:docMk/>
            <pc:sldMk cId="2761844037" sldId="261"/>
            <ac:spMk id="11" creationId="{603A6265-E10C-4B85-9C20-E75FCAF9CC63}"/>
          </ac:spMkLst>
        </pc:spChg>
        <pc:picChg chg="add">
          <ac:chgData name="Clemens Rolle" userId="638a947e110188a6" providerId="LiveId" clId="{90F27213-45A9-4F06-86ED-75C16874B8C9}" dt="2024-08-08T08:20:04.508" v="10" actId="26606"/>
          <ac:picMkLst>
            <pc:docMk/>
            <pc:sldMk cId="2761844037" sldId="261"/>
            <ac:picMk id="5" creationId="{D66E1071-CD5A-AF21-0C11-20D63ABB36DF}"/>
          </ac:picMkLst>
        </pc:picChg>
      </pc:sldChg>
      <pc:sldChg chg="addSp modSp mod setBg">
        <pc:chgData name="Clemens Rolle" userId="638a947e110188a6" providerId="LiveId" clId="{90F27213-45A9-4F06-86ED-75C16874B8C9}" dt="2024-08-08T10:36:02.010" v="32" actId="1076"/>
        <pc:sldMkLst>
          <pc:docMk/>
          <pc:sldMk cId="628600741" sldId="262"/>
        </pc:sldMkLst>
        <pc:spChg chg="mod">
          <ac:chgData name="Clemens Rolle" userId="638a947e110188a6" providerId="LiveId" clId="{90F27213-45A9-4F06-86ED-75C16874B8C9}" dt="2024-08-08T08:19:51.171" v="9" actId="26606"/>
          <ac:spMkLst>
            <pc:docMk/>
            <pc:sldMk cId="628600741" sldId="262"/>
            <ac:spMk id="2" creationId="{8A378B27-49AE-142E-7319-28665F1AD993}"/>
          </ac:spMkLst>
        </pc:spChg>
        <pc:spChg chg="mod">
          <ac:chgData name="Clemens Rolle" userId="638a947e110188a6" providerId="LiveId" clId="{90F27213-45A9-4F06-86ED-75C16874B8C9}" dt="2024-08-08T10:36:02.010" v="32" actId="1076"/>
          <ac:spMkLst>
            <pc:docMk/>
            <pc:sldMk cId="628600741" sldId="262"/>
            <ac:spMk id="3" creationId="{C3AE523A-CCCB-0EC4-86A2-8BC9CDE5B4A9}"/>
          </ac:spMkLst>
        </pc:spChg>
        <pc:picChg chg="add">
          <ac:chgData name="Clemens Rolle" userId="638a947e110188a6" providerId="LiveId" clId="{90F27213-45A9-4F06-86ED-75C16874B8C9}" dt="2024-08-08T08:19:51.171" v="9" actId="26606"/>
          <ac:picMkLst>
            <pc:docMk/>
            <pc:sldMk cId="628600741" sldId="262"/>
            <ac:picMk id="5" creationId="{9F1C975D-11D7-4719-743C-E9F57328E909}"/>
          </ac:picMkLst>
        </pc:picChg>
        <pc:cxnChg chg="add">
          <ac:chgData name="Clemens Rolle" userId="638a947e110188a6" providerId="LiveId" clId="{90F27213-45A9-4F06-86ED-75C16874B8C9}" dt="2024-08-08T08:19:51.171" v="9" actId="26606"/>
          <ac:cxnSpMkLst>
            <pc:docMk/>
            <pc:sldMk cId="628600741" sldId="262"/>
            <ac:cxnSpMk id="9" creationId="{1503BFE4-729B-D9D0-C17B-501E6AF1127A}"/>
          </ac:cxnSpMkLst>
        </pc:cxnChg>
      </pc:sldChg>
      <pc:sldChg chg="addSp modSp mod setBg">
        <pc:chgData name="Clemens Rolle" userId="638a947e110188a6" providerId="LiveId" clId="{90F27213-45A9-4F06-86ED-75C16874B8C9}" dt="2024-08-08T08:19:37.388" v="8" actId="26606"/>
        <pc:sldMkLst>
          <pc:docMk/>
          <pc:sldMk cId="2816709062" sldId="263"/>
        </pc:sldMkLst>
        <pc:spChg chg="mod">
          <ac:chgData name="Clemens Rolle" userId="638a947e110188a6" providerId="LiveId" clId="{90F27213-45A9-4F06-86ED-75C16874B8C9}" dt="2024-08-08T08:19:37.388" v="8" actId="26606"/>
          <ac:spMkLst>
            <pc:docMk/>
            <pc:sldMk cId="2816709062" sldId="263"/>
            <ac:spMk id="2" creationId="{8496D51C-91BC-A18F-039A-6949FDE87E42}"/>
          </ac:spMkLst>
        </pc:spChg>
        <pc:spChg chg="mod">
          <ac:chgData name="Clemens Rolle" userId="638a947e110188a6" providerId="LiveId" clId="{90F27213-45A9-4F06-86ED-75C16874B8C9}" dt="2024-08-08T08:19:37.388" v="8" actId="26606"/>
          <ac:spMkLst>
            <pc:docMk/>
            <pc:sldMk cId="2816709062" sldId="263"/>
            <ac:spMk id="3" creationId="{2B5FC45C-16EC-9A44-0ED0-73B8182B62F2}"/>
          </ac:spMkLst>
        </pc:spChg>
        <pc:picChg chg="add">
          <ac:chgData name="Clemens Rolle" userId="638a947e110188a6" providerId="LiveId" clId="{90F27213-45A9-4F06-86ED-75C16874B8C9}" dt="2024-08-08T08:19:37.388" v="8" actId="26606"/>
          <ac:picMkLst>
            <pc:docMk/>
            <pc:sldMk cId="2816709062" sldId="263"/>
            <ac:picMk id="5" creationId="{74505DDD-66B1-4509-82B3-09E34E513B1D}"/>
          </ac:picMkLst>
        </pc:picChg>
        <pc:cxnChg chg="add">
          <ac:chgData name="Clemens Rolle" userId="638a947e110188a6" providerId="LiveId" clId="{90F27213-45A9-4F06-86ED-75C16874B8C9}" dt="2024-08-08T08:19:37.388" v="8" actId="26606"/>
          <ac:cxnSpMkLst>
            <pc:docMk/>
            <pc:sldMk cId="2816709062" sldId="263"/>
            <ac:cxnSpMk id="9" creationId="{1503BFE4-729B-D9D0-C17B-501E6AF1127A}"/>
          </ac:cxnSpMkLst>
        </pc:cxnChg>
      </pc:sldChg>
      <pc:sldChg chg="addSp delSp modSp mod setBg">
        <pc:chgData name="Clemens Rolle" userId="638a947e110188a6" providerId="LiveId" clId="{90F27213-45A9-4F06-86ED-75C16874B8C9}" dt="2024-08-08T08:20:52.468" v="18" actId="26606"/>
        <pc:sldMkLst>
          <pc:docMk/>
          <pc:sldMk cId="3288238506" sldId="264"/>
        </pc:sldMkLst>
        <pc:spChg chg="mod">
          <ac:chgData name="Clemens Rolle" userId="638a947e110188a6" providerId="LiveId" clId="{90F27213-45A9-4F06-86ED-75C16874B8C9}" dt="2024-08-08T08:20:52.468" v="18" actId="26606"/>
          <ac:spMkLst>
            <pc:docMk/>
            <pc:sldMk cId="3288238506" sldId="264"/>
            <ac:spMk id="2" creationId="{3DFD4A56-1356-B32F-9F75-D45A62EFE7F8}"/>
          </ac:spMkLst>
        </pc:spChg>
        <pc:spChg chg="mod">
          <ac:chgData name="Clemens Rolle" userId="638a947e110188a6" providerId="LiveId" clId="{90F27213-45A9-4F06-86ED-75C16874B8C9}" dt="2024-08-08T08:20:52.468" v="18" actId="26606"/>
          <ac:spMkLst>
            <pc:docMk/>
            <pc:sldMk cId="3288238506" sldId="264"/>
            <ac:spMk id="3" creationId="{01654659-6495-7A3A-3C10-2413BF51ADB2}"/>
          </ac:spMkLst>
        </pc:spChg>
        <pc:spChg chg="add del">
          <ac:chgData name="Clemens Rolle" userId="638a947e110188a6" providerId="LiveId" clId="{90F27213-45A9-4F06-86ED-75C16874B8C9}" dt="2024-08-08T08:20:45.858" v="15" actId="26606"/>
          <ac:spMkLst>
            <pc:docMk/>
            <pc:sldMk cId="3288238506" sldId="264"/>
            <ac:spMk id="9" creationId="{AE3A741D-C19B-960A-5803-1C5887147820}"/>
          </ac:spMkLst>
        </pc:spChg>
        <pc:spChg chg="add del">
          <ac:chgData name="Clemens Rolle" userId="638a947e110188a6" providerId="LiveId" clId="{90F27213-45A9-4F06-86ED-75C16874B8C9}" dt="2024-08-08T08:20:45.858" v="15" actId="26606"/>
          <ac:spMkLst>
            <pc:docMk/>
            <pc:sldMk cId="3288238506" sldId="264"/>
            <ac:spMk id="11" creationId="{DC39DE25-0E4E-0AA7-0932-1D78C2372786}"/>
          </ac:spMkLst>
        </pc:spChg>
        <pc:spChg chg="add del">
          <ac:chgData name="Clemens Rolle" userId="638a947e110188a6" providerId="LiveId" clId="{90F27213-45A9-4F06-86ED-75C16874B8C9}" dt="2024-08-08T08:20:45.858" v="15" actId="26606"/>
          <ac:spMkLst>
            <pc:docMk/>
            <pc:sldMk cId="3288238506" sldId="264"/>
            <ac:spMk id="13" creationId="{8D6EA299-0840-6DEA-E670-C49AEBC87E89}"/>
          </ac:spMkLst>
        </pc:spChg>
        <pc:spChg chg="add">
          <ac:chgData name="Clemens Rolle" userId="638a947e110188a6" providerId="LiveId" clId="{90F27213-45A9-4F06-86ED-75C16874B8C9}" dt="2024-08-08T08:20:52.468" v="18" actId="26606"/>
          <ac:spMkLst>
            <pc:docMk/>
            <pc:sldMk cId="3288238506" sldId="264"/>
            <ac:spMk id="20" creationId="{AE3A741D-C19B-960A-5803-1C5887147820}"/>
          </ac:spMkLst>
        </pc:spChg>
        <pc:spChg chg="add">
          <ac:chgData name="Clemens Rolle" userId="638a947e110188a6" providerId="LiveId" clId="{90F27213-45A9-4F06-86ED-75C16874B8C9}" dt="2024-08-08T08:20:52.468" v="18" actId="26606"/>
          <ac:spMkLst>
            <pc:docMk/>
            <pc:sldMk cId="3288238506" sldId="264"/>
            <ac:spMk id="21" creationId="{DC39DE25-0E4E-0AA7-0932-1D78C2372786}"/>
          </ac:spMkLst>
        </pc:spChg>
        <pc:spChg chg="add">
          <ac:chgData name="Clemens Rolle" userId="638a947e110188a6" providerId="LiveId" clId="{90F27213-45A9-4F06-86ED-75C16874B8C9}" dt="2024-08-08T08:20:52.468" v="18" actId="26606"/>
          <ac:spMkLst>
            <pc:docMk/>
            <pc:sldMk cId="3288238506" sldId="264"/>
            <ac:spMk id="22" creationId="{8D6EA299-0840-6DEA-E670-C49AEBC87E89}"/>
          </ac:spMkLst>
        </pc:spChg>
        <pc:grpChg chg="add del">
          <ac:chgData name="Clemens Rolle" userId="638a947e110188a6" providerId="LiveId" clId="{90F27213-45A9-4F06-86ED-75C16874B8C9}" dt="2024-08-08T08:20:52.405" v="17" actId="26606"/>
          <ac:grpSpMkLst>
            <pc:docMk/>
            <pc:sldMk cId="3288238506" sldId="264"/>
            <ac:grpSpMk id="16" creationId="{5EFBDE31-BB3E-6CFC-23CD-B5976DA38438}"/>
          </ac:grpSpMkLst>
        </pc:grpChg>
        <pc:picChg chg="add del">
          <ac:chgData name="Clemens Rolle" userId="638a947e110188a6" providerId="LiveId" clId="{90F27213-45A9-4F06-86ED-75C16874B8C9}" dt="2024-08-08T08:20:45.858" v="15" actId="26606"/>
          <ac:picMkLst>
            <pc:docMk/>
            <pc:sldMk cId="3288238506" sldId="264"/>
            <ac:picMk id="5" creationId="{8598D9FB-65DD-735B-8FAA-2C29AD16DB72}"/>
          </ac:picMkLst>
        </pc:picChg>
        <pc:picChg chg="add del">
          <ac:chgData name="Clemens Rolle" userId="638a947e110188a6" providerId="LiveId" clId="{90F27213-45A9-4F06-86ED-75C16874B8C9}" dt="2024-08-08T08:20:52.405" v="17" actId="26606"/>
          <ac:picMkLst>
            <pc:docMk/>
            <pc:sldMk cId="3288238506" sldId="264"/>
            <ac:picMk id="15" creationId="{00DBFF53-654C-CED8-3B82-B3E3ECA03C54}"/>
          </ac:picMkLst>
        </pc:picChg>
        <pc:picChg chg="add">
          <ac:chgData name="Clemens Rolle" userId="638a947e110188a6" providerId="LiveId" clId="{90F27213-45A9-4F06-86ED-75C16874B8C9}" dt="2024-08-08T08:20:52.468" v="18" actId="26606"/>
          <ac:picMkLst>
            <pc:docMk/>
            <pc:sldMk cId="3288238506" sldId="264"/>
            <ac:picMk id="19" creationId="{8598D9FB-65DD-735B-8FAA-2C29AD16DB72}"/>
          </ac:picMkLst>
        </pc:picChg>
      </pc:sldChg>
      <pc:sldChg chg="addSp delSp modSp mod setBg">
        <pc:chgData name="Clemens Rolle" userId="638a947e110188a6" providerId="LiveId" clId="{90F27213-45A9-4F06-86ED-75C16874B8C9}" dt="2024-08-08T08:32:17.650" v="31" actId="21"/>
        <pc:sldMkLst>
          <pc:docMk/>
          <pc:sldMk cId="1632387765" sldId="265"/>
        </pc:sldMkLst>
        <pc:spChg chg="mod">
          <ac:chgData name="Clemens Rolle" userId="638a947e110188a6" providerId="LiveId" clId="{90F27213-45A9-4F06-86ED-75C16874B8C9}" dt="2024-08-08T08:21:14.265" v="19" actId="26606"/>
          <ac:spMkLst>
            <pc:docMk/>
            <pc:sldMk cId="1632387765" sldId="265"/>
            <ac:spMk id="2" creationId="{CF867AB1-70E5-C2B5-9E53-0F6A70EA91A5}"/>
          </ac:spMkLst>
        </pc:spChg>
        <pc:spChg chg="mod">
          <ac:chgData name="Clemens Rolle" userId="638a947e110188a6" providerId="LiveId" clId="{90F27213-45A9-4F06-86ED-75C16874B8C9}" dt="2024-08-08T08:21:14.265" v="19" actId="26606"/>
          <ac:spMkLst>
            <pc:docMk/>
            <pc:sldMk cId="1632387765" sldId="265"/>
            <ac:spMk id="3" creationId="{E67E6F09-6FF4-4778-344A-6692FD267E81}"/>
          </ac:spMkLst>
        </pc:spChg>
        <pc:spChg chg="add del mod">
          <ac:chgData name="Clemens Rolle" userId="638a947e110188a6" providerId="LiveId" clId="{90F27213-45A9-4F06-86ED-75C16874B8C9}" dt="2024-08-08T08:32:17.650" v="31" actId="21"/>
          <ac:spMkLst>
            <pc:docMk/>
            <pc:sldMk cId="1632387765" sldId="265"/>
            <ac:spMk id="4" creationId="{32DA672F-967E-3D12-E8D9-A0F6D3CBDE81}"/>
          </ac:spMkLst>
        </pc:spChg>
        <pc:spChg chg="add">
          <ac:chgData name="Clemens Rolle" userId="638a947e110188a6" providerId="LiveId" clId="{90F27213-45A9-4F06-86ED-75C16874B8C9}" dt="2024-08-08T08:21:14.265" v="19" actId="26606"/>
          <ac:spMkLst>
            <pc:docMk/>
            <pc:sldMk cId="1632387765" sldId="265"/>
            <ac:spMk id="9" creationId="{C0763A76-9F1C-4FC5-82B7-DD475DA461B2}"/>
          </ac:spMkLst>
        </pc:spChg>
        <pc:spChg chg="add">
          <ac:chgData name="Clemens Rolle" userId="638a947e110188a6" providerId="LiveId" clId="{90F27213-45A9-4F06-86ED-75C16874B8C9}" dt="2024-08-08T08:21:14.265" v="19" actId="26606"/>
          <ac:spMkLst>
            <pc:docMk/>
            <pc:sldMk cId="1632387765" sldId="265"/>
            <ac:spMk id="11" creationId="{E81BF4F6-F2CF-4984-9D14-D6966D92F99F}"/>
          </ac:spMkLst>
        </pc:spChg>
        <pc:picChg chg="add">
          <ac:chgData name="Clemens Rolle" userId="638a947e110188a6" providerId="LiveId" clId="{90F27213-45A9-4F06-86ED-75C16874B8C9}" dt="2024-08-08T08:21:14.265" v="19" actId="26606"/>
          <ac:picMkLst>
            <pc:docMk/>
            <pc:sldMk cId="1632387765" sldId="265"/>
            <ac:picMk id="5" creationId="{0B9012E1-93C4-8462-6905-CA5610E5F6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8EA5B-CBDB-1B4C-7E56-13972B327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6DD027-F108-5E1F-F4BE-84D0BFCD1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033B4D-8912-7BBE-AD83-CCFAA448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8AB63-217C-B0F0-18B9-ED9678C7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A3B61B-BE00-4909-A3A8-E1C2A670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42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38F36-B463-06EC-3856-A9351D359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0BBF6A-7FF6-C8B7-2DB3-AC240C089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9B227A-B656-A212-6287-7F18852B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8EB3C5-7F59-4319-F767-A14A11C3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61C1CC-2DE5-DF14-1853-EBADBF08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08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0B5496-72FA-61E3-1301-112C2EE64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A73C6E-90E0-735B-A4FF-A3106E4D7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4A7764-0821-2227-685A-B468A017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C2554B-FFAD-620B-EF75-274BAD75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189863-7E83-8863-F04D-45532DAC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00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A77A6-49C2-C14B-DEB2-1311B88C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EAD0D0-28FF-C4F7-DB0F-C0EF4BDF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832005-6E28-E2ED-AF7B-A8F12BC4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F93D4-9364-29E6-0D22-A2BFBC01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2F1995-7D1B-8B8E-69E8-12C6FE96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21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D7BB1-5182-E56B-5E45-1124157E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060F3A-8466-0310-AB43-D214E2FB7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7E413F-64BD-047C-4E85-F5188419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CF3B69-E451-8199-75AD-2FFB58FA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A8FE1B-C15E-0F3C-2046-F1E14FD2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63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B455A-75A8-287A-673E-A624C54C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094DDF-F512-3AAD-6369-5BE13C334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D2F193-1428-CED4-8855-27D3CBE0A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900E6F-84FA-82D0-08D5-99402739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FF9DDF-E9B9-E943-15E3-CD8A0FB9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D68297-ADB7-0F4F-8732-DDC3472B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46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E0E39-B0D3-A168-C339-33584CED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3F873A-FEB6-A46F-E327-C8D7F35D8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E67CEA-722A-95A8-1D6D-C86B42EE0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1AE367-AB74-E199-0071-0050EE852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47FC584-D2AF-833C-DCA0-39E50F6A6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B41D26A-951F-CF45-946A-D68B63B4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0DCA30E-95BD-255B-AD0E-59A14055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0212ED-76E4-8BFD-3FAC-2270A221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54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F9885-9497-B50A-C5F7-6B8A1996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EBC7BE-D450-A2BC-5FD0-5743AF92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B75906-5B32-F9FA-CF05-8DEED34D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4B3FB1-CC27-8923-B942-86756719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9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0B45454-554F-3717-93CB-1B2E0693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351020-B812-8064-545A-1B8FB699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FAD920-262A-2946-98A8-036CDF34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75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7E085-4FDF-4CE7-9245-7C532077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614E4-E23B-B0D4-6F9F-77B458EB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FDF1AA-8264-9CA6-1312-128B83BA6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992BC2-7DB0-AA6C-E628-B8358196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4499FC-1FDB-E1CA-B1D4-412B61DB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D84768-7CE7-618F-70E0-2B8A4737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07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1C065-6191-5064-559B-2385054B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3927EC-C82D-A924-B4D0-EFCC0F203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04FA24-5DBF-F141-0996-891C686C8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D24AAA-6BAD-35D1-0661-39974B58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0F2106-3890-BD16-AE8B-CF5CF030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58D7B2-2268-6E4B-A535-3BBE2F1B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14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22808C7-610D-72AA-7D42-40CCAD79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80FE2-1E62-D0DE-300B-2C39D0A55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3EE8BD-94C9-078F-6162-6E12DDC7E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3F7C8F-67D6-42C1-9647-D12059B4F172}" type="datetimeFigureOut">
              <a:rPr lang="de-DE" smtClean="0"/>
              <a:t>08.08.2024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BAA6A-08D8-522A-389B-993F8BC9D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2CF4BE-8819-313E-1520-879BE211F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D353C4-04B2-4FF4-93A8-844C60B38C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74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i_191310f41e31f42723d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57BEDD0A-562F-A47E-5C4D-318250FD77D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559"/>
          <a:stretch>
            <a:fillRect/>
          </a:stretch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</p:spPr>
      </p:pic>
      <p:sp useBgFill="1">
        <p:nvSpPr>
          <p:cNvPr id="24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CAC100-6747-0923-D3A5-203694524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800"/>
              <a:t>Deutsche Demokratische Union (DDU)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6386C1-1CF5-E194-BB6E-6471F741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de-DE" sz="2000"/>
              <a:t>Von: Malte Hubeny, Mia Rewig, Ashley Eckert, Clemens Rolle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6EF0CA-0C94-FD42-00A6-7B4C2B338057}"/>
              </a:ext>
            </a:extLst>
          </p:cNvPr>
          <p:cNvSpPr/>
          <p:nvPr/>
        </p:nvSpPr>
        <p:spPr>
          <a:xfrm>
            <a:off x="0" y="5496025"/>
            <a:ext cx="4677878" cy="13619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9AF7EE2-BDC0-5E80-4C95-37351A80D9AC}"/>
              </a:ext>
            </a:extLst>
          </p:cNvPr>
          <p:cNvSpPr/>
          <p:nvPr/>
        </p:nvSpPr>
        <p:spPr>
          <a:xfrm>
            <a:off x="0" y="0"/>
            <a:ext cx="4677878" cy="13619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6050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299FF6A-C526-1D15-591E-58E1ECB4598C}"/>
              </a:ext>
            </a:extLst>
          </p:cNvPr>
          <p:cNvSpPr/>
          <p:nvPr/>
        </p:nvSpPr>
        <p:spPr>
          <a:xfrm>
            <a:off x="-83890" y="0"/>
            <a:ext cx="12449262" cy="23237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E1B1C4-D177-8B9E-1572-F57A0F23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0998"/>
            <a:ext cx="12192000" cy="243700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D28E9A7-74DD-0C12-7CED-40520F772DFF}"/>
              </a:ext>
            </a:extLst>
          </p:cNvPr>
          <p:cNvSpPr txBox="1"/>
          <p:nvPr/>
        </p:nvSpPr>
        <p:spPr>
          <a:xfrm>
            <a:off x="4756558" y="2828835"/>
            <a:ext cx="752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DDU</a:t>
            </a:r>
          </a:p>
        </p:txBody>
      </p:sp>
    </p:spTree>
    <p:extLst>
      <p:ext uri="{BB962C8B-B14F-4D97-AF65-F5344CB8AC3E}">
        <p14:creationId xmlns:p14="http://schemas.microsoft.com/office/powerpoint/2010/main" val="28301157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867AB1-70E5-C2B5-9E53-0F6A70EA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e-DE" sz="4000"/>
              <a:t>Politikbereich 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7E6F09-6FF4-4778-344A-6692FD26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de-DE" sz="2000" dirty="0"/>
              <a:t>Bildung fördern</a:t>
            </a:r>
          </a:p>
          <a:p>
            <a:r>
              <a:rPr lang="de-DE" sz="2000" dirty="0"/>
              <a:t>Neue schulen bauen</a:t>
            </a:r>
          </a:p>
          <a:p>
            <a:r>
              <a:rPr lang="de-DE" sz="2000" dirty="0"/>
              <a:t>Schultherapeut</a:t>
            </a:r>
          </a:p>
          <a:p>
            <a:r>
              <a:rPr lang="de-DE" sz="2000" dirty="0"/>
              <a:t>Mehr Wasser Spender</a:t>
            </a:r>
          </a:p>
        </p:txBody>
      </p:sp>
      <p:pic>
        <p:nvPicPr>
          <p:cNvPr id="5" name="Picture 4" descr="Abstrakte verschwommene öffentliche Bibliothek mit Bücherregalen">
            <a:extLst>
              <a:ext uri="{FF2B5EF4-FFF2-40B4-BE49-F238E27FC236}">
                <a16:creationId xmlns:a16="http://schemas.microsoft.com/office/drawing/2014/main" id="{0B9012E1-93C4-8462-6905-CA5610E5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30" r="3146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87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D4A56-1356-B32F-9F75-D45A62EF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de-DE" sz="3200"/>
              <a:t>Politikbereich Wirtschaft, Arbeit und Finanzen</a:t>
            </a:r>
          </a:p>
        </p:txBody>
      </p:sp>
      <p:pic>
        <p:nvPicPr>
          <p:cNvPr id="19" name="Picture 4" descr="Börsengrafik auf Anzeige">
            <a:extLst>
              <a:ext uri="{FF2B5EF4-FFF2-40B4-BE49-F238E27FC236}">
                <a16:creationId xmlns:a16="http://schemas.microsoft.com/office/drawing/2014/main" id="{8598D9FB-65DD-735B-8FAA-2C29AD16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76" r="5822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654659-6495-7A3A-3C10-2413BF51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rmAutofit/>
          </a:bodyPr>
          <a:lstStyle/>
          <a:p>
            <a:r>
              <a:rPr lang="de-DE" sz="2000" dirty="0"/>
              <a:t>Mindestlohn erhöhen</a:t>
            </a:r>
          </a:p>
          <a:p>
            <a:r>
              <a:rPr lang="de-DE" sz="2000" dirty="0"/>
              <a:t>Mehr Arbeitsstellen</a:t>
            </a:r>
          </a:p>
          <a:p>
            <a:r>
              <a:rPr lang="de-DE" sz="2000" dirty="0"/>
              <a:t>niedrigere Anforderung</a:t>
            </a:r>
          </a:p>
          <a:p>
            <a:r>
              <a:rPr lang="de-DE" sz="2000" dirty="0"/>
              <a:t>Mehr erneuerbare Energien</a:t>
            </a:r>
          </a:p>
        </p:txBody>
      </p:sp>
    </p:spTree>
    <p:extLst>
      <p:ext uri="{BB962C8B-B14F-4D97-AF65-F5344CB8AC3E}">
        <p14:creationId xmlns:p14="http://schemas.microsoft.com/office/powerpoint/2010/main" val="3288238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A99249-AD67-A2D6-72E3-0DBC9EE0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e-DE" sz="4000"/>
              <a:t>Politikbereich Soziales und Familie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A36FFB-04FF-9B4B-02FE-91433F78F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de-DE" sz="2000" dirty="0"/>
              <a:t>Kindergeld erhöhen</a:t>
            </a:r>
          </a:p>
          <a:p>
            <a:r>
              <a:rPr lang="de-DE" sz="2000" dirty="0"/>
              <a:t>Mehr Obdachlosenheime</a:t>
            </a:r>
          </a:p>
          <a:p>
            <a:r>
              <a:rPr lang="de-DE" sz="2000" dirty="0"/>
              <a:t>Kinder in Verein mehr fördern</a:t>
            </a:r>
          </a:p>
          <a:p>
            <a:r>
              <a:rPr lang="de-DE" sz="2000" dirty="0"/>
              <a:t>Mehr Sport Vielfalt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10DE03F-F821-3CE6-C3B0-C50D64A70B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99" r="2074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ahlenschloss auf Computer-Hauptplatine">
            <a:extLst>
              <a:ext uri="{FF2B5EF4-FFF2-40B4-BE49-F238E27FC236}">
                <a16:creationId xmlns:a16="http://schemas.microsoft.com/office/drawing/2014/main" id="{D66E1071-CD5A-AF21-0C11-20D63ABB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94" r="35347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6FA628-9B73-405E-3343-7A091D4C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de-DE" sz="4000"/>
              <a:t>Politikbereich Sicherheit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7488E-992A-A7FB-888C-7B1C4320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de-DE" sz="2000" dirty="0"/>
              <a:t>Kameras in Schulen und öffentlichen Plätzen</a:t>
            </a:r>
          </a:p>
          <a:p>
            <a:r>
              <a:rPr lang="de-DE" sz="2000" dirty="0"/>
              <a:t>Höhere strafen</a:t>
            </a:r>
          </a:p>
          <a:p>
            <a:r>
              <a:rPr lang="de-DE" sz="2000" dirty="0"/>
              <a:t>Mehr Polizei oder Security</a:t>
            </a:r>
          </a:p>
          <a:p>
            <a:r>
              <a:rPr lang="de-DE" sz="2000" dirty="0"/>
              <a:t>Waffenkontrolle an grenzen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6184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78B27-49AE-142E-7319-28665F1A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de-DE" sz="3000"/>
              <a:t>Politikbereich Zuwanderung, Asyl und Integration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E523A-CCCB-0EC4-86A2-8BC9CDE5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540506"/>
            <a:ext cx="4085665" cy="3591207"/>
          </a:xfrm>
        </p:spPr>
        <p:txBody>
          <a:bodyPr>
            <a:normAutofit/>
          </a:bodyPr>
          <a:lstStyle/>
          <a:p>
            <a:r>
              <a:rPr lang="de-DE" sz="2000" dirty="0"/>
              <a:t>Alle Zuwanderer müssen Deutsch lernen</a:t>
            </a:r>
          </a:p>
          <a:p>
            <a:r>
              <a:rPr lang="de-DE" sz="2000" dirty="0"/>
              <a:t>3 Monate Integrationszeit für Jobsuche</a:t>
            </a:r>
          </a:p>
          <a:p>
            <a:r>
              <a:rPr lang="de-DE" sz="2000" dirty="0"/>
              <a:t>Mehr Asylheime</a:t>
            </a:r>
          </a:p>
          <a:p>
            <a:r>
              <a:rPr lang="de-DE" sz="2000" dirty="0"/>
              <a:t>Reiche geben den Ärmeren etwas</a:t>
            </a:r>
          </a:p>
        </p:txBody>
      </p:sp>
      <p:pic>
        <p:nvPicPr>
          <p:cNvPr id="5" name="Picture 4" descr="Farbige geschnitzte Figuren von Menschen">
            <a:extLst>
              <a:ext uri="{FF2B5EF4-FFF2-40B4-BE49-F238E27FC236}">
                <a16:creationId xmlns:a16="http://schemas.microsoft.com/office/drawing/2014/main" id="{9F1C975D-11D7-4719-743C-E9F57328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38" r="15905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00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6D51C-91BC-A18F-039A-6949FDE8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de-DE" sz="3200"/>
              <a:t>Umwelt und Energie</a:t>
            </a:r>
          </a:p>
        </p:txBody>
      </p:sp>
      <p:pic>
        <p:nvPicPr>
          <p:cNvPr id="5" name="Picture 4" descr="Leere Plastiktaschen werden in den Müll geworfen">
            <a:extLst>
              <a:ext uri="{FF2B5EF4-FFF2-40B4-BE49-F238E27FC236}">
                <a16:creationId xmlns:a16="http://schemas.microsoft.com/office/drawing/2014/main" id="{74505DDD-66B1-4509-82B3-09E34E51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26" r="29836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FC45C-16EC-9A44-0ED0-73B8182B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de-DE" sz="2000" dirty="0"/>
              <a:t>Mehr Mülleimer</a:t>
            </a:r>
          </a:p>
          <a:p>
            <a:r>
              <a:rPr lang="de-DE" sz="2000" dirty="0"/>
              <a:t>Mehr Erneuerbare Energien</a:t>
            </a:r>
          </a:p>
          <a:p>
            <a:r>
              <a:rPr lang="de-DE" sz="2000" dirty="0"/>
              <a:t>Mehr Kontrolle an Seen auf Müll</a:t>
            </a:r>
          </a:p>
          <a:p>
            <a:r>
              <a:rPr lang="de-DE" sz="2000" dirty="0"/>
              <a:t>Müllentsorgungskosten senken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16709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Breitbild</PresentationFormat>
  <Paragraphs>33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</vt:lpstr>
      <vt:lpstr>Deutsche Demokratische Union (DDU)</vt:lpstr>
      <vt:lpstr>PowerPoint-Präsentation</vt:lpstr>
      <vt:lpstr>Politikbereich Bildung</vt:lpstr>
      <vt:lpstr>Politikbereich Wirtschaft, Arbeit und Finanzen</vt:lpstr>
      <vt:lpstr>Politikbereich Soziales und Familie</vt:lpstr>
      <vt:lpstr>Politikbereich Sicherheit</vt:lpstr>
      <vt:lpstr>Politikbereich Zuwanderung, Asyl und Integration</vt:lpstr>
      <vt:lpstr>Umwelt und Energie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Clemens Rolle</dc:creator>
  <cp:lastModifiedBy>Clemens Rolle</cp:lastModifiedBy>
  <cp:revision>1</cp:revision>
  <dcterms:created xsi:type="dcterms:W3CDTF">2024-08-08T07:24:17Z</dcterms:created>
  <dcterms:modified xsi:type="dcterms:W3CDTF">2024-08-08T10:36:10Z</dcterms:modified>
</cp:coreProperties>
</file>