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39570-B3FB-4353-9425-1CBFAD5C4D56}" v="14" dt="2024-08-08T09:03:06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er Schröter" userId="8fa1458cc66d2705" providerId="LiveId" clId="{81539570-B3FB-4353-9425-1CBFAD5C4D56}"/>
    <pc:docChg chg="custSel addSld modSld">
      <pc:chgData name="Leander Schröter" userId="8fa1458cc66d2705" providerId="LiveId" clId="{81539570-B3FB-4353-9425-1CBFAD5C4D56}" dt="2024-08-08T11:14:41.924" v="165" actId="2711"/>
      <pc:docMkLst>
        <pc:docMk/>
      </pc:docMkLst>
      <pc:sldChg chg="addSp delSp modSp mod setBg setClrOvrMap">
        <pc:chgData name="Leander Schröter" userId="8fa1458cc66d2705" providerId="LiveId" clId="{81539570-B3FB-4353-9425-1CBFAD5C4D56}" dt="2024-08-08T11:14:41.924" v="165" actId="2711"/>
        <pc:sldMkLst>
          <pc:docMk/>
          <pc:sldMk cId="1081287731" sldId="256"/>
        </pc:sldMkLst>
        <pc:spChg chg="mod">
          <ac:chgData name="Leander Schröter" userId="8fa1458cc66d2705" providerId="LiveId" clId="{81539570-B3FB-4353-9425-1CBFAD5C4D56}" dt="2024-08-08T11:11:29.710" v="151" actId="2711"/>
          <ac:spMkLst>
            <pc:docMk/>
            <pc:sldMk cId="1081287731" sldId="256"/>
            <ac:spMk id="2" creationId="{6C6E4553-F223-49BD-9EB3-1B823177C512}"/>
          </ac:spMkLst>
        </pc:spChg>
        <pc:spChg chg="mod">
          <ac:chgData name="Leander Schröter" userId="8fa1458cc66d2705" providerId="LiveId" clId="{81539570-B3FB-4353-9425-1CBFAD5C4D56}" dt="2024-08-08T11:14:41.924" v="165" actId="2711"/>
          <ac:spMkLst>
            <pc:docMk/>
            <pc:sldMk cId="1081287731" sldId="256"/>
            <ac:spMk id="3" creationId="{CBB56040-7B27-D1D1-6708-2FE2C08535BE}"/>
          </ac:spMkLst>
        </pc:spChg>
        <pc:spChg chg="del">
          <ac:chgData name="Leander Schröter" userId="8fa1458cc66d2705" providerId="LiveId" clId="{81539570-B3FB-4353-9425-1CBFAD5C4D56}" dt="2024-08-08T08:59:01.145" v="3" actId="26606"/>
          <ac:spMkLst>
            <pc:docMk/>
            <pc:sldMk cId="1081287731" sldId="256"/>
            <ac:spMk id="10" creationId="{71B2258F-86CA-4D4D-8270-BC05FCDEBFB3}"/>
          </ac:spMkLst>
        </pc:spChg>
        <pc:spChg chg="add">
          <ac:chgData name="Leander Schröter" userId="8fa1458cc66d2705" providerId="LiveId" clId="{81539570-B3FB-4353-9425-1CBFAD5C4D56}" dt="2024-08-08T08:59:01.145" v="3" actId="26606"/>
          <ac:spMkLst>
            <pc:docMk/>
            <pc:sldMk cId="1081287731" sldId="256"/>
            <ac:spMk id="15" creationId="{FA69AAE0-49D5-4C8B-8BA2-55898C00E05E}"/>
          </ac:spMkLst>
        </pc:spChg>
        <pc:picChg chg="mod">
          <ac:chgData name="Leander Schröter" userId="8fa1458cc66d2705" providerId="LiveId" clId="{81539570-B3FB-4353-9425-1CBFAD5C4D56}" dt="2024-08-08T08:59:01.145" v="3" actId="26606"/>
          <ac:picMkLst>
            <pc:docMk/>
            <pc:sldMk cId="1081287731" sldId="256"/>
            <ac:picMk id="5" creationId="{A2696945-307A-6C13-6C98-9AC6A0460D81}"/>
          </ac:picMkLst>
        </pc:picChg>
        <pc:picChg chg="add mod">
          <ac:chgData name="Leander Schröter" userId="8fa1458cc66d2705" providerId="LiveId" clId="{81539570-B3FB-4353-9425-1CBFAD5C4D56}" dt="2024-08-08T08:59:01.145" v="3" actId="26606"/>
          <ac:picMkLst>
            <pc:docMk/>
            <pc:sldMk cId="1081287731" sldId="256"/>
            <ac:picMk id="6" creationId="{A6F93043-23AB-4090-755E-570CA61FA75B}"/>
          </ac:picMkLst>
        </pc:picChg>
      </pc:sldChg>
      <pc:sldChg chg="addSp delSp modSp mod setClrOvrMap">
        <pc:chgData name="Leander Schröter" userId="8fa1458cc66d2705" providerId="LiveId" clId="{81539570-B3FB-4353-9425-1CBFAD5C4D56}" dt="2024-08-08T11:13:48.843" v="162" actId="2711"/>
        <pc:sldMkLst>
          <pc:docMk/>
          <pc:sldMk cId="725240619" sldId="257"/>
        </pc:sldMkLst>
        <pc:spChg chg="mod">
          <ac:chgData name="Leander Schröter" userId="8fa1458cc66d2705" providerId="LiveId" clId="{81539570-B3FB-4353-9425-1CBFAD5C4D56}" dt="2024-08-08T11:11:43.732" v="152" actId="2711"/>
          <ac:spMkLst>
            <pc:docMk/>
            <pc:sldMk cId="725240619" sldId="257"/>
            <ac:spMk id="2" creationId="{CAB08591-2156-F84A-1478-188597FB353B}"/>
          </ac:spMkLst>
        </pc:spChg>
        <pc:spChg chg="mod">
          <ac:chgData name="Leander Schröter" userId="8fa1458cc66d2705" providerId="LiveId" clId="{81539570-B3FB-4353-9425-1CBFAD5C4D56}" dt="2024-08-08T11:13:48.843" v="162" actId="2711"/>
          <ac:spMkLst>
            <pc:docMk/>
            <pc:sldMk cId="725240619" sldId="257"/>
            <ac:spMk id="3" creationId="{3CE54027-3682-2353-39B7-10086D9CB1FF}"/>
          </ac:spMkLst>
        </pc:spChg>
        <pc:spChg chg="del">
          <ac:chgData name="Leander Schröter" userId="8fa1458cc66d2705" providerId="LiveId" clId="{81539570-B3FB-4353-9425-1CBFAD5C4D56}" dt="2024-08-08T08:59:57.280" v="39" actId="26606"/>
          <ac:spMkLst>
            <pc:docMk/>
            <pc:sldMk cId="725240619" sldId="257"/>
            <ac:spMk id="8" creationId="{A7AE9375-4664-4DB2-922D-2782A6E439AC}"/>
          </ac:spMkLst>
        </pc:spChg>
        <pc:spChg chg="del">
          <ac:chgData name="Leander Schröter" userId="8fa1458cc66d2705" providerId="LiveId" clId="{81539570-B3FB-4353-9425-1CBFAD5C4D56}" dt="2024-08-08T08:59:57.280" v="39" actId="26606"/>
          <ac:spMkLst>
            <pc:docMk/>
            <pc:sldMk cId="725240619" sldId="257"/>
            <ac:spMk id="12" creationId="{9DD005C1-8C51-42D6-9BEE-B9B83849743D}"/>
          </ac:spMkLst>
        </pc:spChg>
        <pc:spChg chg="add del">
          <ac:chgData name="Leander Schröter" userId="8fa1458cc66d2705" providerId="LiveId" clId="{81539570-B3FB-4353-9425-1CBFAD5C4D56}" dt="2024-08-08T09:01:05.422" v="51" actId="26606"/>
          <ac:spMkLst>
            <pc:docMk/>
            <pc:sldMk cId="725240619" sldId="257"/>
            <ac:spMk id="18" creationId="{9228552E-C8B1-4A80-8448-0787CE0FC704}"/>
          </ac:spMkLst>
        </pc:spChg>
        <pc:spChg chg="add">
          <ac:chgData name="Leander Schröter" userId="8fa1458cc66d2705" providerId="LiveId" clId="{81539570-B3FB-4353-9425-1CBFAD5C4D56}" dt="2024-08-08T09:01:05.422" v="51" actId="26606"/>
          <ac:spMkLst>
            <pc:docMk/>
            <pc:sldMk cId="725240619" sldId="257"/>
            <ac:spMk id="23" creationId="{04812C46-200A-4DEB-A05E-3ED6C68C2387}"/>
          </ac:spMkLst>
        </pc:spChg>
        <pc:spChg chg="add">
          <ac:chgData name="Leander Schröter" userId="8fa1458cc66d2705" providerId="LiveId" clId="{81539570-B3FB-4353-9425-1CBFAD5C4D56}" dt="2024-08-08T09:01:05.422" v="51" actId="26606"/>
          <ac:spMkLst>
            <pc:docMk/>
            <pc:sldMk cId="725240619" sldId="257"/>
            <ac:spMk id="25" creationId="{D1EA859B-E555-4109-94F3-6700E046E008}"/>
          </ac:spMkLst>
        </pc:spChg>
        <pc:picChg chg="add del mod">
          <ac:chgData name="Leander Schröter" userId="8fa1458cc66d2705" providerId="LiveId" clId="{81539570-B3FB-4353-9425-1CBFAD5C4D56}" dt="2024-08-08T09:01:18.747" v="52" actId="478"/>
          <ac:picMkLst>
            <pc:docMk/>
            <pc:sldMk cId="725240619" sldId="257"/>
            <ac:picMk id="5" creationId="{F23AEA05-FA89-DA53-A4A8-378730C2BA02}"/>
          </ac:picMkLst>
        </pc:picChg>
        <pc:picChg chg="add del mod">
          <ac:chgData name="Leander Schröter" userId="8fa1458cc66d2705" providerId="LiveId" clId="{81539570-B3FB-4353-9425-1CBFAD5C4D56}" dt="2024-08-08T09:02:30.532" v="64" actId="478"/>
          <ac:picMkLst>
            <pc:docMk/>
            <pc:sldMk cId="725240619" sldId="257"/>
            <ac:picMk id="7" creationId="{C9144E97-E3CF-C74E-53DD-96BA7165D81B}"/>
          </ac:picMkLst>
        </pc:picChg>
        <pc:picChg chg="add mod">
          <ac:chgData name="Leander Schröter" userId="8fa1458cc66d2705" providerId="LiveId" clId="{81539570-B3FB-4353-9425-1CBFAD5C4D56}" dt="2024-08-08T09:02:51.442" v="71" actId="1076"/>
          <ac:picMkLst>
            <pc:docMk/>
            <pc:sldMk cId="725240619" sldId="257"/>
            <ac:picMk id="11" creationId="{6CE57767-B323-E524-5B3B-0D1266941979}"/>
          </ac:picMkLst>
        </pc:picChg>
        <pc:picChg chg="add mod">
          <ac:chgData name="Leander Schröter" userId="8fa1458cc66d2705" providerId="LiveId" clId="{81539570-B3FB-4353-9425-1CBFAD5C4D56}" dt="2024-08-08T09:01:05.422" v="51" actId="26606"/>
          <ac:picMkLst>
            <pc:docMk/>
            <pc:sldMk cId="725240619" sldId="257"/>
            <ac:picMk id="14" creationId="{2F03010C-6785-0D54-17DA-09FA74147426}"/>
          </ac:picMkLst>
        </pc:picChg>
        <pc:cxnChg chg="del">
          <ac:chgData name="Leander Schröter" userId="8fa1458cc66d2705" providerId="LiveId" clId="{81539570-B3FB-4353-9425-1CBFAD5C4D56}" dt="2024-08-08T08:59:57.280" v="39" actId="26606"/>
          <ac:cxnSpMkLst>
            <pc:docMk/>
            <pc:sldMk cId="725240619" sldId="257"/>
            <ac:cxnSpMk id="10" creationId="{EE504C98-6397-41C1-A8D8-2D9C4ED307E0}"/>
          </ac:cxnSpMkLst>
        </pc:cxnChg>
      </pc:sldChg>
      <pc:sldChg chg="addSp delSp modSp mod">
        <pc:chgData name="Leander Schröter" userId="8fa1458cc66d2705" providerId="LiveId" clId="{81539570-B3FB-4353-9425-1CBFAD5C4D56}" dt="2024-08-08T11:11:52.759" v="153" actId="2711"/>
        <pc:sldMkLst>
          <pc:docMk/>
          <pc:sldMk cId="523353635" sldId="258"/>
        </pc:sldMkLst>
        <pc:spChg chg="mod">
          <ac:chgData name="Leander Schröter" userId="8fa1458cc66d2705" providerId="LiveId" clId="{81539570-B3FB-4353-9425-1CBFAD5C4D56}" dt="2024-08-08T11:11:52.759" v="153" actId="2711"/>
          <ac:spMkLst>
            <pc:docMk/>
            <pc:sldMk cId="523353635" sldId="258"/>
            <ac:spMk id="2" creationId="{646B5BEA-25BD-BDFA-C3B3-28B532C582BA}"/>
          </ac:spMkLst>
        </pc:spChg>
        <pc:picChg chg="add del mod">
          <ac:chgData name="Leander Schröter" userId="8fa1458cc66d2705" providerId="LiveId" clId="{81539570-B3FB-4353-9425-1CBFAD5C4D56}" dt="2024-08-08T09:01:21.558" v="53" actId="478"/>
          <ac:picMkLst>
            <pc:docMk/>
            <pc:sldMk cId="523353635" sldId="258"/>
            <ac:picMk id="4" creationId="{80951FA6-B633-3558-59A8-3C39B53F97DB}"/>
          </ac:picMkLst>
        </pc:picChg>
        <pc:picChg chg="add mod">
          <ac:chgData name="Leander Schröter" userId="8fa1458cc66d2705" providerId="LiveId" clId="{81539570-B3FB-4353-9425-1CBFAD5C4D56}" dt="2024-08-08T09:02:58.453" v="76" actId="1035"/>
          <ac:picMkLst>
            <pc:docMk/>
            <pc:sldMk cId="523353635" sldId="258"/>
            <ac:picMk id="6" creationId="{DAE2706C-F9F6-BF4D-BF3B-E6AA15994A15}"/>
          </ac:picMkLst>
        </pc:picChg>
      </pc:sldChg>
      <pc:sldChg chg="addSp delSp modSp mod">
        <pc:chgData name="Leander Schröter" userId="8fa1458cc66d2705" providerId="LiveId" clId="{81539570-B3FB-4353-9425-1CBFAD5C4D56}" dt="2024-08-08T11:12:03.028" v="154" actId="2711"/>
        <pc:sldMkLst>
          <pc:docMk/>
          <pc:sldMk cId="3757659900" sldId="259"/>
        </pc:sldMkLst>
        <pc:spChg chg="mod">
          <ac:chgData name="Leander Schröter" userId="8fa1458cc66d2705" providerId="LiveId" clId="{81539570-B3FB-4353-9425-1CBFAD5C4D56}" dt="2024-08-08T11:12:03.028" v="154" actId="2711"/>
          <ac:spMkLst>
            <pc:docMk/>
            <pc:sldMk cId="3757659900" sldId="259"/>
            <ac:spMk id="2" creationId="{C76C9F14-3BE7-8083-4ECC-B511472CC353}"/>
          </ac:spMkLst>
        </pc:spChg>
        <pc:picChg chg="add del mod">
          <ac:chgData name="Leander Schröter" userId="8fa1458cc66d2705" providerId="LiveId" clId="{81539570-B3FB-4353-9425-1CBFAD5C4D56}" dt="2024-08-08T09:01:23.516" v="54" actId="478"/>
          <ac:picMkLst>
            <pc:docMk/>
            <pc:sldMk cId="3757659900" sldId="259"/>
            <ac:picMk id="4" creationId="{E45E6EB4-6D1D-7C60-62EC-BDBF3DF2DEA2}"/>
          </ac:picMkLst>
        </pc:picChg>
        <pc:picChg chg="add mod">
          <ac:chgData name="Leander Schröter" userId="8fa1458cc66d2705" providerId="LiveId" clId="{81539570-B3FB-4353-9425-1CBFAD5C4D56}" dt="2024-08-08T09:03:00.997" v="77"/>
          <ac:picMkLst>
            <pc:docMk/>
            <pc:sldMk cId="3757659900" sldId="259"/>
            <ac:picMk id="5" creationId="{2B39453A-9055-54E4-FCC5-41090244B7A5}"/>
          </ac:picMkLst>
        </pc:picChg>
      </pc:sldChg>
      <pc:sldChg chg="addSp delSp modSp mod">
        <pc:chgData name="Leander Schröter" userId="8fa1458cc66d2705" providerId="LiveId" clId="{81539570-B3FB-4353-9425-1CBFAD5C4D56}" dt="2024-08-08T11:12:13.360" v="155" actId="2711"/>
        <pc:sldMkLst>
          <pc:docMk/>
          <pc:sldMk cId="2097590447" sldId="260"/>
        </pc:sldMkLst>
        <pc:spChg chg="mod">
          <ac:chgData name="Leander Schröter" userId="8fa1458cc66d2705" providerId="LiveId" clId="{81539570-B3FB-4353-9425-1CBFAD5C4D56}" dt="2024-08-08T11:12:13.360" v="155" actId="2711"/>
          <ac:spMkLst>
            <pc:docMk/>
            <pc:sldMk cId="2097590447" sldId="260"/>
            <ac:spMk id="2" creationId="{C83D0D2B-E464-8BFB-C6DB-ADD272EA9B0E}"/>
          </ac:spMkLst>
        </pc:spChg>
        <pc:picChg chg="add del mod">
          <ac:chgData name="Leander Schröter" userId="8fa1458cc66d2705" providerId="LiveId" clId="{81539570-B3FB-4353-9425-1CBFAD5C4D56}" dt="2024-08-08T09:01:25.492" v="55" actId="478"/>
          <ac:picMkLst>
            <pc:docMk/>
            <pc:sldMk cId="2097590447" sldId="260"/>
            <ac:picMk id="4" creationId="{988EFC1D-0D39-878E-B9DE-51EC830BA2D9}"/>
          </ac:picMkLst>
        </pc:picChg>
        <pc:picChg chg="add mod">
          <ac:chgData name="Leander Schröter" userId="8fa1458cc66d2705" providerId="LiveId" clId="{81539570-B3FB-4353-9425-1CBFAD5C4D56}" dt="2024-08-08T09:03:03.179" v="78"/>
          <ac:picMkLst>
            <pc:docMk/>
            <pc:sldMk cId="2097590447" sldId="260"/>
            <ac:picMk id="5" creationId="{97580EB3-820E-05BC-39D8-A5926EB8DDCD}"/>
          </ac:picMkLst>
        </pc:picChg>
      </pc:sldChg>
      <pc:sldChg chg="addSp delSp modSp mod">
        <pc:chgData name="Leander Schröter" userId="8fa1458cc66d2705" providerId="LiveId" clId="{81539570-B3FB-4353-9425-1CBFAD5C4D56}" dt="2024-08-08T11:12:22.203" v="156" actId="2711"/>
        <pc:sldMkLst>
          <pc:docMk/>
          <pc:sldMk cId="1207609408" sldId="261"/>
        </pc:sldMkLst>
        <pc:spChg chg="mod">
          <ac:chgData name="Leander Schröter" userId="8fa1458cc66d2705" providerId="LiveId" clId="{81539570-B3FB-4353-9425-1CBFAD5C4D56}" dt="2024-08-08T11:12:22.203" v="156" actId="2711"/>
          <ac:spMkLst>
            <pc:docMk/>
            <pc:sldMk cId="1207609408" sldId="261"/>
            <ac:spMk id="2" creationId="{1408A082-559F-07F3-D2B2-7E38562E89AD}"/>
          </ac:spMkLst>
        </pc:spChg>
        <pc:picChg chg="add del mod">
          <ac:chgData name="Leander Schröter" userId="8fa1458cc66d2705" providerId="LiveId" clId="{81539570-B3FB-4353-9425-1CBFAD5C4D56}" dt="2024-08-08T09:01:27.454" v="56" actId="478"/>
          <ac:picMkLst>
            <pc:docMk/>
            <pc:sldMk cId="1207609408" sldId="261"/>
            <ac:picMk id="4" creationId="{6E264F71-0844-DF71-6DB8-DED89E475C91}"/>
          </ac:picMkLst>
        </pc:picChg>
        <pc:picChg chg="add mod">
          <ac:chgData name="Leander Schröter" userId="8fa1458cc66d2705" providerId="LiveId" clId="{81539570-B3FB-4353-9425-1CBFAD5C4D56}" dt="2024-08-08T09:03:05.126" v="79"/>
          <ac:picMkLst>
            <pc:docMk/>
            <pc:sldMk cId="1207609408" sldId="261"/>
            <ac:picMk id="5" creationId="{3F305DE2-353E-59EF-F886-12E07859E1E8}"/>
          </ac:picMkLst>
        </pc:picChg>
      </pc:sldChg>
      <pc:sldChg chg="addSp delSp modSp mod">
        <pc:chgData name="Leander Schröter" userId="8fa1458cc66d2705" providerId="LiveId" clId="{81539570-B3FB-4353-9425-1CBFAD5C4D56}" dt="2024-08-08T11:12:32.520" v="157" actId="2711"/>
        <pc:sldMkLst>
          <pc:docMk/>
          <pc:sldMk cId="440046067" sldId="262"/>
        </pc:sldMkLst>
        <pc:spChg chg="mod">
          <ac:chgData name="Leander Schröter" userId="8fa1458cc66d2705" providerId="LiveId" clId="{81539570-B3FB-4353-9425-1CBFAD5C4D56}" dt="2024-08-08T11:12:32.520" v="157" actId="2711"/>
          <ac:spMkLst>
            <pc:docMk/>
            <pc:sldMk cId="440046067" sldId="262"/>
            <ac:spMk id="2" creationId="{65BF6E3B-C7B2-F7A7-6AC9-37D63FDF0529}"/>
          </ac:spMkLst>
        </pc:spChg>
        <pc:picChg chg="add del mod">
          <ac:chgData name="Leander Schröter" userId="8fa1458cc66d2705" providerId="LiveId" clId="{81539570-B3FB-4353-9425-1CBFAD5C4D56}" dt="2024-08-08T09:01:29.498" v="57" actId="478"/>
          <ac:picMkLst>
            <pc:docMk/>
            <pc:sldMk cId="440046067" sldId="262"/>
            <ac:picMk id="3" creationId="{B3D413B9-37EE-83B1-ECF6-84D9CC1BC27E}"/>
          </ac:picMkLst>
        </pc:picChg>
        <pc:picChg chg="add mod">
          <ac:chgData name="Leander Schröter" userId="8fa1458cc66d2705" providerId="LiveId" clId="{81539570-B3FB-4353-9425-1CBFAD5C4D56}" dt="2024-08-08T09:03:06.570" v="80"/>
          <ac:picMkLst>
            <pc:docMk/>
            <pc:sldMk cId="440046067" sldId="262"/>
            <ac:picMk id="4" creationId="{C4A058DD-7099-A270-BA18-6CDA457BDD4B}"/>
          </ac:picMkLst>
        </pc:picChg>
      </pc:sldChg>
      <pc:sldChg chg="modSp new mod">
        <pc:chgData name="Leander Schröter" userId="8fa1458cc66d2705" providerId="LiveId" clId="{81539570-B3FB-4353-9425-1CBFAD5C4D56}" dt="2024-08-08T11:12:41.900" v="158" actId="2711"/>
        <pc:sldMkLst>
          <pc:docMk/>
          <pc:sldMk cId="4059994947" sldId="263"/>
        </pc:sldMkLst>
        <pc:spChg chg="mod">
          <ac:chgData name="Leander Schröter" userId="8fa1458cc66d2705" providerId="LiveId" clId="{81539570-B3FB-4353-9425-1CBFAD5C4D56}" dt="2024-08-08T11:12:41.900" v="158" actId="2711"/>
          <ac:spMkLst>
            <pc:docMk/>
            <pc:sldMk cId="4059994947" sldId="263"/>
            <ac:spMk id="2" creationId="{3765768D-3E64-569B-C5D0-DA1D9B7B1D94}"/>
          </ac:spMkLst>
        </pc:spChg>
        <pc:spChg chg="mod">
          <ac:chgData name="Leander Schröter" userId="8fa1458cc66d2705" providerId="LiveId" clId="{81539570-B3FB-4353-9425-1CBFAD5C4D56}" dt="2024-08-08T09:06:37.201" v="150" actId="20577"/>
          <ac:spMkLst>
            <pc:docMk/>
            <pc:sldMk cId="4059994947" sldId="263"/>
            <ac:spMk id="3" creationId="{A5DA3877-9C7B-7329-22D9-646A7896370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F5BAB-4A3E-4785-86AA-3E5AEBA096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DF9CD0-87A1-42E7-8476-24B059095418}">
      <dgm:prSet/>
      <dgm:spPr/>
      <dgm:t>
        <a:bodyPr/>
        <a:lstStyle/>
        <a:p>
          <a:r>
            <a:rPr lang="de-DE"/>
            <a:t>Höhere Grenz – Standat</a:t>
          </a:r>
          <a:endParaRPr lang="en-US"/>
        </a:p>
      </dgm:t>
    </dgm:pt>
    <dgm:pt modelId="{1BC5B074-8373-47DF-B220-4873220822A8}" type="parTrans" cxnId="{4B83801C-6253-4E6C-9402-165F751B82D0}">
      <dgm:prSet/>
      <dgm:spPr/>
      <dgm:t>
        <a:bodyPr/>
        <a:lstStyle/>
        <a:p>
          <a:endParaRPr lang="en-US"/>
        </a:p>
      </dgm:t>
    </dgm:pt>
    <dgm:pt modelId="{D949B0D8-DC9A-46F1-B0CD-E9EB53E27975}" type="sibTrans" cxnId="{4B83801C-6253-4E6C-9402-165F751B82D0}">
      <dgm:prSet/>
      <dgm:spPr/>
      <dgm:t>
        <a:bodyPr/>
        <a:lstStyle/>
        <a:p>
          <a:endParaRPr lang="en-US"/>
        </a:p>
      </dgm:t>
    </dgm:pt>
    <dgm:pt modelId="{F93219B7-F35E-45A7-998A-54627D75DE1E}">
      <dgm:prSet/>
      <dgm:spPr/>
      <dgm:t>
        <a:bodyPr/>
        <a:lstStyle/>
        <a:p>
          <a:r>
            <a:rPr lang="de-DE"/>
            <a:t>Genauere Überwachung</a:t>
          </a:r>
          <a:endParaRPr lang="en-US"/>
        </a:p>
      </dgm:t>
    </dgm:pt>
    <dgm:pt modelId="{70FFD5DE-EC26-44CC-BA8D-30356407272A}" type="parTrans" cxnId="{083ECB19-72A2-4766-B566-136E350DC49A}">
      <dgm:prSet/>
      <dgm:spPr/>
      <dgm:t>
        <a:bodyPr/>
        <a:lstStyle/>
        <a:p>
          <a:endParaRPr lang="en-US"/>
        </a:p>
      </dgm:t>
    </dgm:pt>
    <dgm:pt modelId="{3305202A-698D-4356-91CF-5311AF85CE2F}" type="sibTrans" cxnId="{083ECB19-72A2-4766-B566-136E350DC49A}">
      <dgm:prSet/>
      <dgm:spPr/>
      <dgm:t>
        <a:bodyPr/>
        <a:lstStyle/>
        <a:p>
          <a:endParaRPr lang="en-US"/>
        </a:p>
      </dgm:t>
    </dgm:pt>
    <dgm:pt modelId="{7505113B-595F-4AC0-A3A0-F8265C2FF9AD}">
      <dgm:prSet/>
      <dgm:spPr/>
      <dgm:t>
        <a:bodyPr/>
        <a:lstStyle/>
        <a:p>
          <a:r>
            <a:rPr lang="de-DE"/>
            <a:t>Abschiebung bei 3 Regelverstöße </a:t>
          </a:r>
          <a:endParaRPr lang="en-US"/>
        </a:p>
      </dgm:t>
    </dgm:pt>
    <dgm:pt modelId="{8E98687B-6436-4AEA-B422-751E18BD80AB}" type="parTrans" cxnId="{9D9C6C78-A663-4F5D-80BD-BB27A329AABC}">
      <dgm:prSet/>
      <dgm:spPr/>
      <dgm:t>
        <a:bodyPr/>
        <a:lstStyle/>
        <a:p>
          <a:endParaRPr lang="en-US"/>
        </a:p>
      </dgm:t>
    </dgm:pt>
    <dgm:pt modelId="{5E882305-D9AA-4820-91EC-014D43374D14}" type="sibTrans" cxnId="{9D9C6C78-A663-4F5D-80BD-BB27A329AABC}">
      <dgm:prSet/>
      <dgm:spPr/>
      <dgm:t>
        <a:bodyPr/>
        <a:lstStyle/>
        <a:p>
          <a:endParaRPr lang="en-US"/>
        </a:p>
      </dgm:t>
    </dgm:pt>
    <dgm:pt modelId="{5DD1EB25-EF71-4675-9FC4-2C8F531F0FD1}" type="pres">
      <dgm:prSet presAssocID="{B9EF5BAB-4A3E-4785-86AA-3E5AEBA096AB}" presName="linear" presStyleCnt="0">
        <dgm:presLayoutVars>
          <dgm:animLvl val="lvl"/>
          <dgm:resizeHandles val="exact"/>
        </dgm:presLayoutVars>
      </dgm:prSet>
      <dgm:spPr/>
    </dgm:pt>
    <dgm:pt modelId="{B599B733-C5CC-4AD6-9776-81B68036C297}" type="pres">
      <dgm:prSet presAssocID="{28DF9CD0-87A1-42E7-8476-24B0590954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254086-F903-4661-9BAA-6710CE13CD10}" type="pres">
      <dgm:prSet presAssocID="{D949B0D8-DC9A-46F1-B0CD-E9EB53E27975}" presName="spacer" presStyleCnt="0"/>
      <dgm:spPr/>
    </dgm:pt>
    <dgm:pt modelId="{CECD58BA-0942-401C-B53F-9BAB6E26AB49}" type="pres">
      <dgm:prSet presAssocID="{F93219B7-F35E-45A7-998A-54627D75DE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2C55A0-0983-46A7-8007-BD1134AC643B}" type="pres">
      <dgm:prSet presAssocID="{3305202A-698D-4356-91CF-5311AF85CE2F}" presName="spacer" presStyleCnt="0"/>
      <dgm:spPr/>
    </dgm:pt>
    <dgm:pt modelId="{E3485819-7AF1-4359-96D8-650BC4417B64}" type="pres">
      <dgm:prSet presAssocID="{7505113B-595F-4AC0-A3A0-F8265C2FF9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579A0F-A600-4389-9D95-A8A7AA49C90B}" type="presOf" srcId="{7505113B-595F-4AC0-A3A0-F8265C2FF9AD}" destId="{E3485819-7AF1-4359-96D8-650BC4417B64}" srcOrd="0" destOrd="0" presId="urn:microsoft.com/office/officeart/2005/8/layout/vList2"/>
    <dgm:cxn modelId="{083ECB19-72A2-4766-B566-136E350DC49A}" srcId="{B9EF5BAB-4A3E-4785-86AA-3E5AEBA096AB}" destId="{F93219B7-F35E-45A7-998A-54627D75DE1E}" srcOrd="1" destOrd="0" parTransId="{70FFD5DE-EC26-44CC-BA8D-30356407272A}" sibTransId="{3305202A-698D-4356-91CF-5311AF85CE2F}"/>
    <dgm:cxn modelId="{4B83801C-6253-4E6C-9402-165F751B82D0}" srcId="{B9EF5BAB-4A3E-4785-86AA-3E5AEBA096AB}" destId="{28DF9CD0-87A1-42E7-8476-24B059095418}" srcOrd="0" destOrd="0" parTransId="{1BC5B074-8373-47DF-B220-4873220822A8}" sibTransId="{D949B0D8-DC9A-46F1-B0CD-E9EB53E27975}"/>
    <dgm:cxn modelId="{C664B156-A688-4BFE-8DED-108A1B50D812}" type="presOf" srcId="{F93219B7-F35E-45A7-998A-54627D75DE1E}" destId="{CECD58BA-0942-401C-B53F-9BAB6E26AB49}" srcOrd="0" destOrd="0" presId="urn:microsoft.com/office/officeart/2005/8/layout/vList2"/>
    <dgm:cxn modelId="{9D9C6C78-A663-4F5D-80BD-BB27A329AABC}" srcId="{B9EF5BAB-4A3E-4785-86AA-3E5AEBA096AB}" destId="{7505113B-595F-4AC0-A3A0-F8265C2FF9AD}" srcOrd="2" destOrd="0" parTransId="{8E98687B-6436-4AEA-B422-751E18BD80AB}" sibTransId="{5E882305-D9AA-4820-91EC-014D43374D14}"/>
    <dgm:cxn modelId="{9D0F1DBE-07DD-49EC-9052-E0F62624F50D}" type="presOf" srcId="{28DF9CD0-87A1-42E7-8476-24B059095418}" destId="{B599B733-C5CC-4AD6-9776-81B68036C297}" srcOrd="0" destOrd="0" presId="urn:microsoft.com/office/officeart/2005/8/layout/vList2"/>
    <dgm:cxn modelId="{843265F6-55BB-45F6-9CC6-9BE6E47F5C1C}" type="presOf" srcId="{B9EF5BAB-4A3E-4785-86AA-3E5AEBA096AB}" destId="{5DD1EB25-EF71-4675-9FC4-2C8F531F0FD1}" srcOrd="0" destOrd="0" presId="urn:microsoft.com/office/officeart/2005/8/layout/vList2"/>
    <dgm:cxn modelId="{178E3A98-67CA-43E1-BE17-E11789FF565A}" type="presParOf" srcId="{5DD1EB25-EF71-4675-9FC4-2C8F531F0FD1}" destId="{B599B733-C5CC-4AD6-9776-81B68036C297}" srcOrd="0" destOrd="0" presId="urn:microsoft.com/office/officeart/2005/8/layout/vList2"/>
    <dgm:cxn modelId="{CBC63822-A115-470D-A97D-5E821338796D}" type="presParOf" srcId="{5DD1EB25-EF71-4675-9FC4-2C8F531F0FD1}" destId="{B2254086-F903-4661-9BAA-6710CE13CD10}" srcOrd="1" destOrd="0" presId="urn:microsoft.com/office/officeart/2005/8/layout/vList2"/>
    <dgm:cxn modelId="{7D9A47BC-CE94-4E36-BB3C-BA2DA7F67487}" type="presParOf" srcId="{5DD1EB25-EF71-4675-9FC4-2C8F531F0FD1}" destId="{CECD58BA-0942-401C-B53F-9BAB6E26AB49}" srcOrd="2" destOrd="0" presId="urn:microsoft.com/office/officeart/2005/8/layout/vList2"/>
    <dgm:cxn modelId="{B3AB4D0D-1B0E-4951-BB6C-C93CAF8D20B4}" type="presParOf" srcId="{5DD1EB25-EF71-4675-9FC4-2C8F531F0FD1}" destId="{552C55A0-0983-46A7-8007-BD1134AC643B}" srcOrd="3" destOrd="0" presId="urn:microsoft.com/office/officeart/2005/8/layout/vList2"/>
    <dgm:cxn modelId="{94E9427D-3F1A-41F1-9BF5-E8F17CEC0AFC}" type="presParOf" srcId="{5DD1EB25-EF71-4675-9FC4-2C8F531F0FD1}" destId="{E3485819-7AF1-4359-96D8-650BC4417B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9B733-C5CC-4AD6-9776-81B68036C297}">
      <dsp:nvSpPr>
        <dsp:cNvPr id="0" name=""/>
        <dsp:cNvSpPr/>
      </dsp:nvSpPr>
      <dsp:spPr>
        <a:xfrm>
          <a:off x="0" y="29978"/>
          <a:ext cx="10515600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400" kern="1200"/>
            <a:t>Höhere Grenz – Standat</a:t>
          </a:r>
          <a:endParaRPr lang="en-US" sz="5400" kern="1200"/>
        </a:p>
      </dsp:txBody>
      <dsp:txXfrm>
        <a:off x="64768" y="94746"/>
        <a:ext cx="10386064" cy="1197243"/>
      </dsp:txXfrm>
    </dsp:sp>
    <dsp:sp modelId="{CECD58BA-0942-401C-B53F-9BAB6E26AB49}">
      <dsp:nvSpPr>
        <dsp:cNvPr id="0" name=""/>
        <dsp:cNvSpPr/>
      </dsp:nvSpPr>
      <dsp:spPr>
        <a:xfrm>
          <a:off x="0" y="1512278"/>
          <a:ext cx="10515600" cy="132677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400" kern="1200"/>
            <a:t>Genauere Überwachung</a:t>
          </a:r>
          <a:endParaRPr lang="en-US" sz="5400" kern="1200"/>
        </a:p>
      </dsp:txBody>
      <dsp:txXfrm>
        <a:off x="64768" y="1577046"/>
        <a:ext cx="10386064" cy="1197243"/>
      </dsp:txXfrm>
    </dsp:sp>
    <dsp:sp modelId="{E3485819-7AF1-4359-96D8-650BC4417B64}">
      <dsp:nvSpPr>
        <dsp:cNvPr id="0" name=""/>
        <dsp:cNvSpPr/>
      </dsp:nvSpPr>
      <dsp:spPr>
        <a:xfrm>
          <a:off x="0" y="2994579"/>
          <a:ext cx="10515600" cy="132677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400" kern="1200"/>
            <a:t>Abschiebung bei 3 Regelverstöße </a:t>
          </a:r>
          <a:endParaRPr lang="en-US" sz="5400" kern="1200"/>
        </a:p>
      </dsp:txBody>
      <dsp:txXfrm>
        <a:off x="64768" y="3059347"/>
        <a:ext cx="10386064" cy="119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347A2-749C-5EBB-CE12-3F97B17D1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A2E08B-8699-59BC-9ACB-426F0D1C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6F8979-CF8D-EFBB-88EB-091C3402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C4D3A-6EC3-634A-AF35-88861939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5489D-D9C7-A4A7-D56D-61AB76BF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45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9A45E-576A-9659-A012-BD2B40DB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DE1CA6-D17A-E08C-364A-4FDEEBDB3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E5EC52-F5A1-357F-8CA5-1009CFC3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63C936-2F5A-5EBE-8003-F382DC40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30897-1A80-618D-E3B3-0309D31B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96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39711C-F3EF-6A54-4C9D-75036E7D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468BE6-29BF-F3FC-CF93-F69C57F1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BD14F-75E2-2DFD-0E61-107C199F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961021-8515-535E-AE46-8DA3FDFD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B964C-2DC4-26B4-7F75-01F264F1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1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8894E-6DA3-FC50-8FED-262AEECD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DF6CEB-862D-F0A9-0713-8D6F503E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A2A953-79C5-4A4F-FE77-D06AD38F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2D64CA-DB9E-989C-F5F9-533F0102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372408-CE83-DC74-A3CC-E1E733E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B348F-9F06-1448-AAF9-09618CFC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C03866-59E8-669B-1D70-3B9B6D8A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2E8D8-13A5-3FF5-8E88-4CDEB24C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D9544A-9C70-3602-A532-E038CD1D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ECB0D9-0E1E-D76C-5BBA-EFF709FC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64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C6532-DA6B-B984-FA81-BCA52574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534F9-31A4-92B4-ABB7-3DA17F6DB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F8684E-3342-3F5A-1575-747A20295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0D6C28-B4FC-59BF-9A64-1411DECB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1E639D-4F86-8C47-A456-0ED29483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67549F-210B-EFA8-2BA2-1A82E8C7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95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643FB-48B1-3347-3EE4-374083A5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D1B2EC-636B-C285-DC5E-D178D660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36F58E-5D53-95FF-D363-6287F50A0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6F4F60-0B82-ED7F-299F-62D7EC282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B660B7-CF45-856F-B60C-2554506D4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C88BCF-91EF-18B0-5624-9DFE8D67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0C31E0-7686-A7CC-766A-85ECD107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608DC5-811C-486F-0733-D216E34F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13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0DD96-344D-04E5-C63C-AE530482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8F15F-541E-0A68-DAE2-95970483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1411C9-978B-7C96-F19D-D2029058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836C85-636D-122C-2B58-5B55746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14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BD81E8-FE52-2BD1-2798-DA943E79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F49600-5E0B-584C-D935-1894746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AF55C1-77BE-406E-518E-811DEFD4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55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0670F-C2A5-36C7-D003-60CB8E85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2C6AB-3AD8-3643-1264-3E3FFB593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4E370B-CA61-909B-27DC-CA7DBC52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D1BC32-F301-D1D6-AB2F-A1931393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34F22-2615-6D43-F4DD-77B2DC72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7E4B3A-A5AC-9A7A-C40D-F78B8216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1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F281F-B492-A1F8-3E0C-B282023D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42F809-4F7A-49FA-1E3D-4BDCD068D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02F503-168C-C82B-CF33-E0E3FCF1C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AD8DBD-26ED-45A7-10C0-48923466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72A245-8C19-8DF6-34E7-073318ED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067DB8-FA21-A944-DFF1-24AD0286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9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C67CF8-EBC1-E0BA-2712-C550CD65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D5F7F3-E5C1-CFF1-0A92-4C6E3E45D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B46D23-1731-FB49-DC32-978571713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35FFC-660D-4B74-9459-057595B8BD79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A312E-2DE3-E7FC-F38B-05C56F478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A7510-563A-79BA-A04F-9336DF809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72844-F004-47F9-8CD6-3785A492A7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1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A2696945-307A-6C13-6C98-9AC6A0460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r="2" b="5767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6E4553-F223-49BD-9EB3-1B82317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sz="4400" dirty="0">
                <a:latin typeface="Bernard MT Condensed" panose="02050806060905020404" pitchFamily="18" charset="0"/>
              </a:rPr>
              <a:t>JVD</a:t>
            </a:r>
            <a:br>
              <a:rPr lang="de-DE" sz="4400" dirty="0">
                <a:latin typeface="Bernard MT Condensed" panose="02050806060905020404" pitchFamily="18" charset="0"/>
              </a:rPr>
            </a:br>
            <a:r>
              <a:rPr lang="de-DE" sz="4400" dirty="0">
                <a:latin typeface="Bernard MT Condensed" panose="02050806060905020404" pitchFamily="18" charset="0"/>
              </a:rPr>
              <a:t>Jugend voraus für Deutschland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B56040-7B27-D1D1-6708-2FE2C0853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latin typeface="Bradley Hand ITC" panose="03070402050302030203" pitchFamily="66" charset="0"/>
                <a:ea typeface="Cascadia Mono SemiLight" panose="020B0609020000020004" pitchFamily="49" charset="0"/>
                <a:cs typeface="Cavolini" panose="020B0502040204020203" pitchFamily="66" charset="0"/>
              </a:rPr>
              <a:t>Marius, Lena, Jannis, Vanessa, Pepe, Leander </a:t>
            </a:r>
          </a:p>
        </p:txBody>
      </p:sp>
      <p:pic>
        <p:nvPicPr>
          <p:cNvPr id="6" name="Grafik 5" descr="Ein Bild, das Person, Kleidung, Menschliches Gesicht, Himmel enthält.&#10;&#10;Automatisch generierte Beschreibung">
            <a:extLst>
              <a:ext uri="{FF2B5EF4-FFF2-40B4-BE49-F238E27FC236}">
                <a16:creationId xmlns:a16="http://schemas.microsoft.com/office/drawing/2014/main" id="{A6F93043-23AB-4090-755E-570CA61F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r="-1" b="2484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128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3010C-6785-0D54-17DA-09FA7414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85" r="430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B08591-2156-F84A-1478-188597FB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Bernard MT Condensed" panose="02050806060905020404" pitchFamily="18" charset="0"/>
              </a:rPr>
              <a:t>Sicherheit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54027-3682-2353-39B7-10086D9C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j-lt"/>
              </a:rPr>
              <a:t>Video – Überwachung auf öffentlichen Plätzen </a:t>
            </a:r>
          </a:p>
          <a:p>
            <a:r>
              <a:rPr lang="de-DE" sz="2000" dirty="0">
                <a:latin typeface="+mj-lt"/>
              </a:rPr>
              <a:t>Mehr Geld für Polizei, Krankenhaus, und Feuerwehr</a:t>
            </a:r>
          </a:p>
          <a:p>
            <a:r>
              <a:rPr lang="de-DE" sz="2000" dirty="0">
                <a:latin typeface="+mj-lt"/>
              </a:rPr>
              <a:t>Gewalt wird härter Bestrafft  </a:t>
            </a:r>
          </a:p>
        </p:txBody>
      </p:sp>
      <p:pic>
        <p:nvPicPr>
          <p:cNvPr id="11" name="Grafik 10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6CE57767-B323-E524-5B3B-0D1266941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20" y="0"/>
            <a:ext cx="112268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lle auf einem Buch">
            <a:extLst>
              <a:ext uri="{FF2B5EF4-FFF2-40B4-BE49-F238E27FC236}">
                <a16:creationId xmlns:a16="http://schemas.microsoft.com/office/drawing/2014/main" id="{3B791AA6-DD61-3C1C-4665-71944444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6B5BEA-25BD-BDFA-C3B3-28B532C5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Bernard MT Condensed" panose="02050806060905020404" pitchFamily="18" charset="0"/>
              </a:rPr>
              <a:t>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92DE47-C7BA-DAB7-E2A1-29750966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Kleinere Klassen </a:t>
            </a:r>
          </a:p>
          <a:p>
            <a:r>
              <a:rPr lang="de-DE">
                <a:solidFill>
                  <a:srgbClr val="FFFFFF"/>
                </a:solidFill>
              </a:rPr>
              <a:t>Mehre Lehrkräfte</a:t>
            </a:r>
          </a:p>
          <a:p>
            <a:r>
              <a:rPr lang="de-DE">
                <a:solidFill>
                  <a:srgbClr val="FFFFFF"/>
                </a:solidFill>
              </a:rPr>
              <a:t>Hitzefrei ab 33°C</a:t>
            </a:r>
          </a:p>
          <a:p>
            <a:r>
              <a:rPr lang="de-DE">
                <a:solidFill>
                  <a:srgbClr val="FFFFFF"/>
                </a:solidFill>
              </a:rPr>
              <a:t>Sinnvolle Handy nutzungun der Schule </a:t>
            </a:r>
          </a:p>
        </p:txBody>
      </p:sp>
      <p:pic>
        <p:nvPicPr>
          <p:cNvPr id="6" name="Grafik 5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DAE2706C-F9F6-BF4D-BF3B-E6AA15994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20" y="20320"/>
            <a:ext cx="112268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5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C9F14-3BE7-8083-4ECC-B511472C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de-DE" sz="3200" dirty="0">
                <a:latin typeface="Bernard MT Condensed" panose="02050806060905020404" pitchFamily="18" charset="0"/>
              </a:rPr>
              <a:t>Umwelt und Energie</a:t>
            </a:r>
          </a:p>
        </p:txBody>
      </p:sp>
      <p:pic>
        <p:nvPicPr>
          <p:cNvPr id="13" name="Picture 4" descr="Leere Plastiktaschen werden in den Müll geworfen">
            <a:extLst>
              <a:ext uri="{FF2B5EF4-FFF2-40B4-BE49-F238E27FC236}">
                <a16:creationId xmlns:a16="http://schemas.microsoft.com/office/drawing/2014/main" id="{C780E6F8-B742-D94F-0B7A-0F873668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28" r="25238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886F05-3BB0-BBC8-5D4C-105ED110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de-DE" sz="2000"/>
              <a:t>Mehr Solaranlagen </a:t>
            </a:r>
          </a:p>
          <a:p>
            <a:r>
              <a:rPr lang="de-DE" sz="2000"/>
              <a:t>Mehr erneuerbare Energien </a:t>
            </a:r>
          </a:p>
          <a:p>
            <a:r>
              <a:rPr lang="de-DE" sz="2000"/>
              <a:t>Mehr Mülleimer in Schulen, Parks</a:t>
            </a:r>
          </a:p>
          <a:p>
            <a:r>
              <a:rPr lang="de-DE" sz="2000"/>
              <a:t>Mehr Bäume pflanzen </a:t>
            </a:r>
          </a:p>
        </p:txBody>
      </p:sp>
      <p:pic>
        <p:nvPicPr>
          <p:cNvPr id="5" name="Grafik 4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2B39453A-9055-54E4-FCC5-41090244B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20" y="0"/>
            <a:ext cx="112268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Rechner und Ordner">
            <a:extLst>
              <a:ext uri="{FF2B5EF4-FFF2-40B4-BE49-F238E27FC236}">
                <a16:creationId xmlns:a16="http://schemas.microsoft.com/office/drawing/2014/main" id="{BC92EF65-1FD9-4E96-FF1B-6EAA3486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583" b="23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3D0D2B-E464-8BFB-C6DB-ADD272EA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Bernard MT Condensed" panose="02050806060905020404" pitchFamily="18" charset="0"/>
              </a:rPr>
              <a:t>Soziales und Familie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9E075-A6A3-00D7-19D5-458C5EE0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Niedrigere Kosten für Kindertagesstätten </a:t>
            </a:r>
          </a:p>
          <a:p>
            <a:r>
              <a:rPr lang="de-DE">
                <a:solidFill>
                  <a:srgbClr val="FFFFFF"/>
                </a:solidFill>
              </a:rPr>
              <a:t>Mehr Kindergeld </a:t>
            </a:r>
          </a:p>
          <a:p>
            <a:r>
              <a:rPr lang="de-DE">
                <a:solidFill>
                  <a:srgbClr val="FFFFFF"/>
                </a:solidFill>
              </a:rPr>
              <a:t>Kostenlose Hobbys </a:t>
            </a:r>
          </a:p>
          <a:p>
            <a:pPr marL="0" indent="0">
              <a:buNone/>
            </a:pPr>
            <a:endParaRPr lang="de-DE">
              <a:solidFill>
                <a:srgbClr val="FFFFFF"/>
              </a:solidFill>
            </a:endParaRPr>
          </a:p>
          <a:p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Grafik 4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97580EB3-820E-05BC-39D8-A5926EB8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20" y="0"/>
            <a:ext cx="112268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9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Grafik auf Dokument mit Stift">
            <a:extLst>
              <a:ext uri="{FF2B5EF4-FFF2-40B4-BE49-F238E27FC236}">
                <a16:creationId xmlns:a16="http://schemas.microsoft.com/office/drawing/2014/main" id="{7B1AE9F9-EF3B-C8D4-45F7-2E4BD9A407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08A082-559F-07F3-D2B2-7E38562E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Bernard MT Condensed" panose="02050806060905020404" pitchFamily="18" charset="0"/>
              </a:rPr>
              <a:t>Wirtschaft, Arbeit und Finanzen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939DA5-6BE8-6B7C-309C-68F9D0B6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Krankenhäuser mit mehr Arbeitskräft entlasten</a:t>
            </a:r>
          </a:p>
          <a:p>
            <a:r>
              <a:rPr lang="de-DE">
                <a:solidFill>
                  <a:srgbClr val="FFFFFF"/>
                </a:solidFill>
              </a:rPr>
              <a:t>Mehr Geld für Pfleger </a:t>
            </a:r>
          </a:p>
          <a:p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Grafik 4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3F305DE2-353E-59EF-F886-12E07859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20" y="0"/>
            <a:ext cx="112268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6DCD4-A27B-3CA8-B5B7-43F4495D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BF6E3B-C7B2-F7A7-6AC9-37D63FDF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Bernard MT Condensed" panose="02050806060905020404" pitchFamily="18" charset="0"/>
              </a:rPr>
              <a:t>Zuwanderung, Asyl, Integration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689CEB3-D4AE-9E16-E6E0-C696CDB78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502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 descr="Ein Bild, das Symbol, Logo, Grafiken, Emblem enthält.&#10;&#10;Automatisch generierte Beschreibung">
            <a:extLst>
              <a:ext uri="{FF2B5EF4-FFF2-40B4-BE49-F238E27FC236}">
                <a16:creationId xmlns:a16="http://schemas.microsoft.com/office/drawing/2014/main" id="{C4A058DD-7099-A270-BA18-6CDA457BD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20" y="0"/>
            <a:ext cx="1122680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6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5768D-3E64-569B-C5D0-DA1D9B7B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rnard MT Condensed" panose="02050806060905020404" pitchFamily="18" charset="0"/>
              </a:rPr>
              <a:t>Quellen Angabe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DA3877-9C7B-7329-22D9-646A7896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Marius (Copilot)</a:t>
            </a:r>
          </a:p>
          <a:p>
            <a:r>
              <a:rPr lang="de-DE" dirty="0"/>
              <a:t>Designer (</a:t>
            </a:r>
            <a:r>
              <a:rPr lang="de-DE" dirty="0" err="1"/>
              <a:t>Hintergrunbilder</a:t>
            </a:r>
            <a:r>
              <a:rPr lang="de-DE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99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Breitbild</PresentationFormat>
  <Paragraphs>30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Bernard MT Condensed</vt:lpstr>
      <vt:lpstr>Bradley Hand ITC</vt:lpstr>
      <vt:lpstr>Office</vt:lpstr>
      <vt:lpstr>JVD Jugend voraus für Deutschland  </vt:lpstr>
      <vt:lpstr>Sicherheit</vt:lpstr>
      <vt:lpstr>Bildung</vt:lpstr>
      <vt:lpstr>Umwelt und Energie</vt:lpstr>
      <vt:lpstr>Soziales und Familie</vt:lpstr>
      <vt:lpstr>Wirtschaft, Arbeit und Finanzen </vt:lpstr>
      <vt:lpstr>Zuwanderung, Asyl, Integration</vt:lpstr>
      <vt:lpstr>Quellen Angabe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Leander Schröter</dc:creator>
  <cp:lastModifiedBy>Leander Schröter</cp:lastModifiedBy>
  <cp:revision>1</cp:revision>
  <dcterms:created xsi:type="dcterms:W3CDTF">2024-08-08T07:10:07Z</dcterms:created>
  <dcterms:modified xsi:type="dcterms:W3CDTF">2024-08-08T11:16:50Z</dcterms:modified>
</cp:coreProperties>
</file>