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321" r:id="rId2"/>
    <p:sldId id="269" r:id="rId3"/>
    <p:sldId id="271" r:id="rId4"/>
    <p:sldId id="279" r:id="rId5"/>
    <p:sldId id="274" r:id="rId6"/>
    <p:sldId id="270" r:id="rId7"/>
    <p:sldId id="286" r:id="rId8"/>
    <p:sldId id="275" r:id="rId9"/>
    <p:sldId id="320" r:id="rId10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kell" initials="b" lastIdx="1" clrIdx="0">
    <p:extLst>
      <p:ext uri="{19B8F6BF-5375-455C-9EA6-DF929625EA0E}">
        <p15:presenceInfo xmlns:p15="http://schemas.microsoft.com/office/powerpoint/2012/main" userId="bkel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8E4"/>
    <a:srgbClr val="757E48"/>
    <a:srgbClr val="BC4137"/>
    <a:srgbClr val="3E480A"/>
    <a:srgbClr val="9F7A39"/>
    <a:srgbClr val="A85568"/>
    <a:srgbClr val="B33B44"/>
    <a:srgbClr val="DBAF9C"/>
    <a:srgbClr val="3A3034"/>
    <a:srgbClr val="6873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42" d="100"/>
          <a:sy n="42" d="100"/>
        </p:scale>
        <p:origin x="223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3A82DC-8E9D-4CCE-9713-3BD87B2EC25B}" type="datetimeFigureOut">
              <a:rPr lang="de-DE" smtClean="0"/>
              <a:t>19.08.2025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1AB0B1-D1A6-4D2C-BA98-A57DE2AFFA3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5293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0635D-7237-4579-9FAA-C601612EB3C6}" type="datetimeFigureOut">
              <a:rPr lang="de-DE" smtClean="0"/>
              <a:t>19.08.2025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9C4FE-58E3-4107-B728-F85DC38486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5913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0635D-7237-4579-9FAA-C601612EB3C6}" type="datetimeFigureOut">
              <a:rPr lang="de-DE" smtClean="0"/>
              <a:t>19.08.2025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9C4FE-58E3-4107-B728-F85DC38486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2435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0635D-7237-4579-9FAA-C601612EB3C6}" type="datetimeFigureOut">
              <a:rPr lang="de-DE" smtClean="0"/>
              <a:t>19.08.2025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9C4FE-58E3-4107-B728-F85DC38486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0675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0635D-7237-4579-9FAA-C601612EB3C6}" type="datetimeFigureOut">
              <a:rPr lang="de-DE" smtClean="0"/>
              <a:t>19.08.2025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9C4FE-58E3-4107-B728-F85DC38486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610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0635D-7237-4579-9FAA-C601612EB3C6}" type="datetimeFigureOut">
              <a:rPr lang="de-DE" smtClean="0"/>
              <a:t>19.08.2025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9C4FE-58E3-4107-B728-F85DC38486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2005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0635D-7237-4579-9FAA-C601612EB3C6}" type="datetimeFigureOut">
              <a:rPr lang="de-DE" smtClean="0"/>
              <a:t>19.08.2025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9C4FE-58E3-4107-B728-F85DC38486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4764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0635D-7237-4579-9FAA-C601612EB3C6}" type="datetimeFigureOut">
              <a:rPr lang="de-DE" smtClean="0"/>
              <a:t>19.08.2025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9C4FE-58E3-4107-B728-F85DC38486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2355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0635D-7237-4579-9FAA-C601612EB3C6}" type="datetimeFigureOut">
              <a:rPr lang="de-DE" smtClean="0"/>
              <a:t>19.08.2025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9C4FE-58E3-4107-B728-F85DC38486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9240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0635D-7237-4579-9FAA-C601612EB3C6}" type="datetimeFigureOut">
              <a:rPr lang="de-DE" smtClean="0"/>
              <a:t>19.08.2025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9C4FE-58E3-4107-B728-F85DC38486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0609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0635D-7237-4579-9FAA-C601612EB3C6}" type="datetimeFigureOut">
              <a:rPr lang="de-DE" smtClean="0"/>
              <a:t>19.08.2025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9C4FE-58E3-4107-B728-F85DC38486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4045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0635D-7237-4579-9FAA-C601612EB3C6}" type="datetimeFigureOut">
              <a:rPr lang="de-DE" smtClean="0"/>
              <a:t>19.08.2025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9C4FE-58E3-4107-B728-F85DC38486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6699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0635D-7237-4579-9FAA-C601612EB3C6}" type="datetimeFigureOut">
              <a:rPr lang="de-DE" smtClean="0"/>
              <a:t>19.08.2025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9C4FE-58E3-4107-B728-F85DC38486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695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jf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f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f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lleideen.com/veganer-kuchen-mit-himbeer-kokos-sahne-einfach-zubereitet/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9633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fik 25">
            <a:extLst>
              <a:ext uri="{FF2B5EF4-FFF2-40B4-BE49-F238E27FC236}">
                <a16:creationId xmlns:a16="http://schemas.microsoft.com/office/drawing/2014/main" id="{85381D57-3037-A108-6E49-284025B7BE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67" y="-2331635"/>
            <a:ext cx="7009283" cy="9154125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20D06DA7-4071-726B-1B17-093671E1A444}"/>
              </a:ext>
            </a:extLst>
          </p:cNvPr>
          <p:cNvSpPr/>
          <p:nvPr/>
        </p:nvSpPr>
        <p:spPr>
          <a:xfrm>
            <a:off x="0" y="4038600"/>
            <a:ext cx="6858000" cy="5867400"/>
          </a:xfrm>
          <a:custGeom>
            <a:avLst/>
            <a:gdLst>
              <a:gd name="connsiteX0" fmla="*/ 0 w 6858000"/>
              <a:gd name="connsiteY0" fmla="*/ 0 h 4739640"/>
              <a:gd name="connsiteX1" fmla="*/ 6858000 w 6858000"/>
              <a:gd name="connsiteY1" fmla="*/ 0 h 4739640"/>
              <a:gd name="connsiteX2" fmla="*/ 6858000 w 6858000"/>
              <a:gd name="connsiteY2" fmla="*/ 4739640 h 4739640"/>
              <a:gd name="connsiteX3" fmla="*/ 0 w 6858000"/>
              <a:gd name="connsiteY3" fmla="*/ 4739640 h 4739640"/>
              <a:gd name="connsiteX4" fmla="*/ 0 w 6858000"/>
              <a:gd name="connsiteY4" fmla="*/ 0 h 4739640"/>
              <a:gd name="connsiteX0" fmla="*/ 0 w 6858000"/>
              <a:gd name="connsiteY0" fmla="*/ 0 h 4739640"/>
              <a:gd name="connsiteX1" fmla="*/ 6858000 w 6858000"/>
              <a:gd name="connsiteY1" fmla="*/ 0 h 4739640"/>
              <a:gd name="connsiteX2" fmla="*/ 6858000 w 6858000"/>
              <a:gd name="connsiteY2" fmla="*/ 4739640 h 4739640"/>
              <a:gd name="connsiteX3" fmla="*/ 0 w 6858000"/>
              <a:gd name="connsiteY3" fmla="*/ 4739640 h 4739640"/>
              <a:gd name="connsiteX4" fmla="*/ 0 w 6858000"/>
              <a:gd name="connsiteY4" fmla="*/ 0 h 4739640"/>
              <a:gd name="connsiteX0" fmla="*/ 0 w 6858000"/>
              <a:gd name="connsiteY0" fmla="*/ 0 h 4739640"/>
              <a:gd name="connsiteX1" fmla="*/ 6858000 w 6858000"/>
              <a:gd name="connsiteY1" fmla="*/ 0 h 4739640"/>
              <a:gd name="connsiteX2" fmla="*/ 6858000 w 6858000"/>
              <a:gd name="connsiteY2" fmla="*/ 4739640 h 4739640"/>
              <a:gd name="connsiteX3" fmla="*/ 0 w 6858000"/>
              <a:gd name="connsiteY3" fmla="*/ 4739640 h 4739640"/>
              <a:gd name="connsiteX4" fmla="*/ 0 w 6858000"/>
              <a:gd name="connsiteY4" fmla="*/ 0 h 473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000" h="4739640">
                <a:moveTo>
                  <a:pt x="0" y="0"/>
                </a:moveTo>
                <a:cubicBezTo>
                  <a:pt x="2225040" y="2407920"/>
                  <a:pt x="4572000" y="0"/>
                  <a:pt x="6858000" y="0"/>
                </a:cubicBezTo>
                <a:lnTo>
                  <a:pt x="6858000" y="4739640"/>
                </a:lnTo>
                <a:lnTo>
                  <a:pt x="0" y="473964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Rechteck 2">
            <a:extLst>
              <a:ext uri="{FF2B5EF4-FFF2-40B4-BE49-F238E27FC236}">
                <a16:creationId xmlns:a16="http://schemas.microsoft.com/office/drawing/2014/main" id="{D7C38047-490D-5463-6F88-57849545B23C}"/>
              </a:ext>
            </a:extLst>
          </p:cNvPr>
          <p:cNvSpPr/>
          <p:nvPr/>
        </p:nvSpPr>
        <p:spPr>
          <a:xfrm>
            <a:off x="0" y="4358641"/>
            <a:ext cx="6858000" cy="6461760"/>
          </a:xfrm>
          <a:custGeom>
            <a:avLst/>
            <a:gdLst>
              <a:gd name="connsiteX0" fmla="*/ 0 w 6858000"/>
              <a:gd name="connsiteY0" fmla="*/ 0 h 4739640"/>
              <a:gd name="connsiteX1" fmla="*/ 6858000 w 6858000"/>
              <a:gd name="connsiteY1" fmla="*/ 0 h 4739640"/>
              <a:gd name="connsiteX2" fmla="*/ 6858000 w 6858000"/>
              <a:gd name="connsiteY2" fmla="*/ 4739640 h 4739640"/>
              <a:gd name="connsiteX3" fmla="*/ 0 w 6858000"/>
              <a:gd name="connsiteY3" fmla="*/ 4739640 h 4739640"/>
              <a:gd name="connsiteX4" fmla="*/ 0 w 6858000"/>
              <a:gd name="connsiteY4" fmla="*/ 0 h 4739640"/>
              <a:gd name="connsiteX0" fmla="*/ 0 w 6858000"/>
              <a:gd name="connsiteY0" fmla="*/ 0 h 4739640"/>
              <a:gd name="connsiteX1" fmla="*/ 6858000 w 6858000"/>
              <a:gd name="connsiteY1" fmla="*/ 0 h 4739640"/>
              <a:gd name="connsiteX2" fmla="*/ 6858000 w 6858000"/>
              <a:gd name="connsiteY2" fmla="*/ 4739640 h 4739640"/>
              <a:gd name="connsiteX3" fmla="*/ 0 w 6858000"/>
              <a:gd name="connsiteY3" fmla="*/ 4739640 h 4739640"/>
              <a:gd name="connsiteX4" fmla="*/ 0 w 6858000"/>
              <a:gd name="connsiteY4" fmla="*/ 0 h 4739640"/>
              <a:gd name="connsiteX0" fmla="*/ 0 w 6858000"/>
              <a:gd name="connsiteY0" fmla="*/ 0 h 4739640"/>
              <a:gd name="connsiteX1" fmla="*/ 6858000 w 6858000"/>
              <a:gd name="connsiteY1" fmla="*/ 0 h 4739640"/>
              <a:gd name="connsiteX2" fmla="*/ 6858000 w 6858000"/>
              <a:gd name="connsiteY2" fmla="*/ 4739640 h 4739640"/>
              <a:gd name="connsiteX3" fmla="*/ 0 w 6858000"/>
              <a:gd name="connsiteY3" fmla="*/ 4739640 h 4739640"/>
              <a:gd name="connsiteX4" fmla="*/ 0 w 6858000"/>
              <a:gd name="connsiteY4" fmla="*/ 0 h 4739640"/>
              <a:gd name="connsiteX0" fmla="*/ 0 w 6858000"/>
              <a:gd name="connsiteY0" fmla="*/ 483974 h 5223614"/>
              <a:gd name="connsiteX1" fmla="*/ 6858000 w 6858000"/>
              <a:gd name="connsiteY1" fmla="*/ 483974 h 5223614"/>
              <a:gd name="connsiteX2" fmla="*/ 6858000 w 6858000"/>
              <a:gd name="connsiteY2" fmla="*/ 5223614 h 5223614"/>
              <a:gd name="connsiteX3" fmla="*/ 0 w 6858000"/>
              <a:gd name="connsiteY3" fmla="*/ 5223614 h 5223614"/>
              <a:gd name="connsiteX4" fmla="*/ 0 w 6858000"/>
              <a:gd name="connsiteY4" fmla="*/ 483974 h 5223614"/>
              <a:gd name="connsiteX0" fmla="*/ 0 w 6858000"/>
              <a:gd name="connsiteY0" fmla="*/ 821082 h 5560722"/>
              <a:gd name="connsiteX1" fmla="*/ 6858000 w 6858000"/>
              <a:gd name="connsiteY1" fmla="*/ 451760 h 5560722"/>
              <a:gd name="connsiteX2" fmla="*/ 6858000 w 6858000"/>
              <a:gd name="connsiteY2" fmla="*/ 5560722 h 5560722"/>
              <a:gd name="connsiteX3" fmla="*/ 0 w 6858000"/>
              <a:gd name="connsiteY3" fmla="*/ 5560722 h 5560722"/>
              <a:gd name="connsiteX4" fmla="*/ 0 w 6858000"/>
              <a:gd name="connsiteY4" fmla="*/ 821082 h 5560722"/>
              <a:gd name="connsiteX0" fmla="*/ 0 w 6858000"/>
              <a:gd name="connsiteY0" fmla="*/ 637303 h 5376943"/>
              <a:gd name="connsiteX1" fmla="*/ 6858000 w 6858000"/>
              <a:gd name="connsiteY1" fmla="*/ 267981 h 5376943"/>
              <a:gd name="connsiteX2" fmla="*/ 6858000 w 6858000"/>
              <a:gd name="connsiteY2" fmla="*/ 5376943 h 5376943"/>
              <a:gd name="connsiteX3" fmla="*/ 0 w 6858000"/>
              <a:gd name="connsiteY3" fmla="*/ 5376943 h 5376943"/>
              <a:gd name="connsiteX4" fmla="*/ 0 w 6858000"/>
              <a:gd name="connsiteY4" fmla="*/ 637303 h 5376943"/>
              <a:gd name="connsiteX0" fmla="*/ 0 w 6858000"/>
              <a:gd name="connsiteY0" fmla="*/ 369960 h 5109600"/>
              <a:gd name="connsiteX1" fmla="*/ 6858000 w 6858000"/>
              <a:gd name="connsiteY1" fmla="*/ 638 h 5109600"/>
              <a:gd name="connsiteX2" fmla="*/ 6858000 w 6858000"/>
              <a:gd name="connsiteY2" fmla="*/ 5109600 h 5109600"/>
              <a:gd name="connsiteX3" fmla="*/ 0 w 6858000"/>
              <a:gd name="connsiteY3" fmla="*/ 5109600 h 5109600"/>
              <a:gd name="connsiteX4" fmla="*/ 0 w 6858000"/>
              <a:gd name="connsiteY4" fmla="*/ 369960 h 51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000" h="5109600">
                <a:moveTo>
                  <a:pt x="0" y="369960"/>
                </a:moveTo>
                <a:cubicBezTo>
                  <a:pt x="2225040" y="2777880"/>
                  <a:pt x="4084320" y="-48606"/>
                  <a:pt x="6858000" y="638"/>
                </a:cubicBezTo>
                <a:lnTo>
                  <a:pt x="6858000" y="5109600"/>
                </a:lnTo>
                <a:lnTo>
                  <a:pt x="0" y="5109600"/>
                </a:lnTo>
                <a:lnTo>
                  <a:pt x="0" y="369960"/>
                </a:lnTo>
                <a:close/>
              </a:path>
            </a:pathLst>
          </a:custGeom>
          <a:solidFill>
            <a:srgbClr val="BBE1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B90875D-6D44-02A0-0DA4-F1269183892C}"/>
              </a:ext>
            </a:extLst>
          </p:cNvPr>
          <p:cNvSpPr txBox="1"/>
          <p:nvPr/>
        </p:nvSpPr>
        <p:spPr>
          <a:xfrm>
            <a:off x="472440" y="6510635"/>
            <a:ext cx="3688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Bastion" pitchFamily="2" charset="0"/>
              </a:rPr>
              <a:t>TOILETTENREGELN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715689CC-5DC2-EC11-5761-D4DE927CEB97}"/>
              </a:ext>
            </a:extLst>
          </p:cNvPr>
          <p:cNvGrpSpPr/>
          <p:nvPr/>
        </p:nvGrpSpPr>
        <p:grpSpPr>
          <a:xfrm>
            <a:off x="636104" y="7229445"/>
            <a:ext cx="3966376" cy="523220"/>
            <a:chOff x="636104" y="7229445"/>
            <a:chExt cx="3966376" cy="523220"/>
          </a:xfrm>
        </p:grpSpPr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7B61E729-1CB9-308E-24E3-09D9B9A32E61}"/>
                </a:ext>
              </a:extLst>
            </p:cNvPr>
            <p:cNvSpPr txBox="1"/>
            <p:nvPr/>
          </p:nvSpPr>
          <p:spPr>
            <a:xfrm>
              <a:off x="914400" y="7229445"/>
              <a:ext cx="3688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8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abc</a:t>
              </a:r>
              <a:endParaRPr lang="de-DE" sz="2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3569B5CA-F54E-0043-4E5D-AD57CFD2CACD}"/>
                </a:ext>
              </a:extLst>
            </p:cNvPr>
            <p:cNvSpPr/>
            <p:nvPr/>
          </p:nvSpPr>
          <p:spPr>
            <a:xfrm>
              <a:off x="636104" y="7397777"/>
              <a:ext cx="286247" cy="2603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67ED060E-D69C-DD60-1253-1716CB914BE8}"/>
              </a:ext>
            </a:extLst>
          </p:cNvPr>
          <p:cNvGrpSpPr/>
          <p:nvPr/>
        </p:nvGrpSpPr>
        <p:grpSpPr>
          <a:xfrm>
            <a:off x="636104" y="7629258"/>
            <a:ext cx="3966376" cy="523220"/>
            <a:chOff x="636104" y="7229445"/>
            <a:chExt cx="3966376" cy="523220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B3DEBACF-3AD7-F28A-163F-19EE369396FB}"/>
                </a:ext>
              </a:extLst>
            </p:cNvPr>
            <p:cNvSpPr txBox="1"/>
            <p:nvPr/>
          </p:nvSpPr>
          <p:spPr>
            <a:xfrm>
              <a:off x="914400" y="7229445"/>
              <a:ext cx="3688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8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abc</a:t>
              </a:r>
              <a:endParaRPr lang="de-DE" sz="2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1C15F04A-9E9B-A753-18C3-60D5FD307AE4}"/>
                </a:ext>
              </a:extLst>
            </p:cNvPr>
            <p:cNvSpPr/>
            <p:nvPr/>
          </p:nvSpPr>
          <p:spPr>
            <a:xfrm>
              <a:off x="636104" y="7397777"/>
              <a:ext cx="286247" cy="2603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581FAF29-ABAA-EA3B-022C-2D5729683B8F}"/>
              </a:ext>
            </a:extLst>
          </p:cNvPr>
          <p:cNvGrpSpPr/>
          <p:nvPr/>
        </p:nvGrpSpPr>
        <p:grpSpPr>
          <a:xfrm>
            <a:off x="636104" y="8004462"/>
            <a:ext cx="3966376" cy="523220"/>
            <a:chOff x="636104" y="7229445"/>
            <a:chExt cx="3966376" cy="523220"/>
          </a:xfrm>
        </p:grpSpPr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EF486510-DAEE-BC10-1847-EA3B1D4E384B}"/>
                </a:ext>
              </a:extLst>
            </p:cNvPr>
            <p:cNvSpPr txBox="1"/>
            <p:nvPr/>
          </p:nvSpPr>
          <p:spPr>
            <a:xfrm>
              <a:off x="914400" y="7229445"/>
              <a:ext cx="3688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8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abc</a:t>
              </a:r>
              <a:endParaRPr lang="de-DE" sz="2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2FB22875-E7AF-811F-93D9-83C64C8DB261}"/>
                </a:ext>
              </a:extLst>
            </p:cNvPr>
            <p:cNvSpPr/>
            <p:nvPr/>
          </p:nvSpPr>
          <p:spPr>
            <a:xfrm>
              <a:off x="636104" y="7397777"/>
              <a:ext cx="286247" cy="2603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B25068AB-2B1C-2615-BD79-8BBE74F4C152}"/>
              </a:ext>
            </a:extLst>
          </p:cNvPr>
          <p:cNvGrpSpPr/>
          <p:nvPr/>
        </p:nvGrpSpPr>
        <p:grpSpPr>
          <a:xfrm>
            <a:off x="636104" y="8802599"/>
            <a:ext cx="3966376" cy="523220"/>
            <a:chOff x="636104" y="7229445"/>
            <a:chExt cx="3966376" cy="523220"/>
          </a:xfrm>
        </p:grpSpPr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52994063-93B7-D7B9-2A6C-5C3583F4367C}"/>
                </a:ext>
              </a:extLst>
            </p:cNvPr>
            <p:cNvSpPr txBox="1"/>
            <p:nvPr/>
          </p:nvSpPr>
          <p:spPr>
            <a:xfrm>
              <a:off x="914400" y="7229445"/>
              <a:ext cx="3688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8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abc</a:t>
              </a:r>
              <a:endParaRPr lang="de-DE" sz="2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B68BC1A9-3F53-E2FF-611E-A48DDB9701E3}"/>
                </a:ext>
              </a:extLst>
            </p:cNvPr>
            <p:cNvSpPr/>
            <p:nvPr/>
          </p:nvSpPr>
          <p:spPr>
            <a:xfrm>
              <a:off x="636104" y="7397777"/>
              <a:ext cx="286247" cy="2603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9ACFC550-9C96-A71A-AA85-071BA03E8B6C}"/>
              </a:ext>
            </a:extLst>
          </p:cNvPr>
          <p:cNvGrpSpPr/>
          <p:nvPr/>
        </p:nvGrpSpPr>
        <p:grpSpPr>
          <a:xfrm>
            <a:off x="636104" y="8404275"/>
            <a:ext cx="3966376" cy="523220"/>
            <a:chOff x="636104" y="7229445"/>
            <a:chExt cx="3966376" cy="523220"/>
          </a:xfrm>
        </p:grpSpPr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8B9FA2BB-0629-22F6-4EFD-96A7BA6A395C}"/>
                </a:ext>
              </a:extLst>
            </p:cNvPr>
            <p:cNvSpPr txBox="1"/>
            <p:nvPr/>
          </p:nvSpPr>
          <p:spPr>
            <a:xfrm>
              <a:off x="914400" y="7229445"/>
              <a:ext cx="3688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8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abc</a:t>
              </a:r>
              <a:endParaRPr lang="de-DE" sz="2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804FD0E7-DAEE-2906-E0E0-DA86F6C35D5D}"/>
                </a:ext>
              </a:extLst>
            </p:cNvPr>
            <p:cNvSpPr/>
            <p:nvPr/>
          </p:nvSpPr>
          <p:spPr>
            <a:xfrm>
              <a:off x="636104" y="7397777"/>
              <a:ext cx="286247" cy="2603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21" name="Ellipse 20">
            <a:extLst>
              <a:ext uri="{FF2B5EF4-FFF2-40B4-BE49-F238E27FC236}">
                <a16:creationId xmlns:a16="http://schemas.microsoft.com/office/drawing/2014/main" id="{BCE91E97-BDF4-897A-1DD9-0155EEB11EE7}"/>
              </a:ext>
            </a:extLst>
          </p:cNvPr>
          <p:cNvSpPr/>
          <p:nvPr/>
        </p:nvSpPr>
        <p:spPr>
          <a:xfrm>
            <a:off x="4937034" y="5042220"/>
            <a:ext cx="1455089" cy="1375576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BAB7F227-5541-8462-CA3A-38FC69A5F708}"/>
              </a:ext>
            </a:extLst>
          </p:cNvPr>
          <p:cNvSpPr/>
          <p:nvPr/>
        </p:nvSpPr>
        <p:spPr>
          <a:xfrm>
            <a:off x="3743612" y="6004925"/>
            <a:ext cx="1455089" cy="1375576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8BFDCFA0-10A8-8DBE-7BB5-7449EBEAFE32}"/>
              </a:ext>
            </a:extLst>
          </p:cNvPr>
          <p:cNvSpPr/>
          <p:nvPr/>
        </p:nvSpPr>
        <p:spPr>
          <a:xfrm>
            <a:off x="5216055" y="6472580"/>
            <a:ext cx="1455089" cy="1375576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81425DF1-F737-381D-C79F-B0B3D5EC1610}"/>
              </a:ext>
            </a:extLst>
          </p:cNvPr>
          <p:cNvSpPr/>
          <p:nvPr/>
        </p:nvSpPr>
        <p:spPr>
          <a:xfrm>
            <a:off x="4061791" y="7417945"/>
            <a:ext cx="1455089" cy="1375576"/>
          </a:xfrm>
          <a:prstGeom prst="ellipse">
            <a:avLst/>
          </a:prstGeom>
          <a:solidFill>
            <a:srgbClr val="6D6473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39F09C8C-ED2E-04B0-2D94-D67BE4347239}"/>
              </a:ext>
            </a:extLst>
          </p:cNvPr>
          <p:cNvSpPr/>
          <p:nvPr/>
        </p:nvSpPr>
        <p:spPr>
          <a:xfrm>
            <a:off x="-20314" y="9671464"/>
            <a:ext cx="6858000" cy="11676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3A7E44EE-07ED-EA18-2548-4CB1E9D1E032}"/>
              </a:ext>
            </a:extLst>
          </p:cNvPr>
          <p:cNvSpPr txBox="1"/>
          <p:nvPr/>
        </p:nvSpPr>
        <p:spPr>
          <a:xfrm>
            <a:off x="4250828" y="7472541"/>
            <a:ext cx="10770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>
                <a:solidFill>
                  <a:schemeClr val="bg1">
                    <a:lumMod val="95000"/>
                  </a:schemeClr>
                </a:solidFill>
              </a:rPr>
              <a:t>DA</a:t>
            </a:r>
          </a:p>
          <a:p>
            <a:pPr algn="ctr"/>
            <a:r>
              <a:rPr lang="de-DE" sz="3600" dirty="0">
                <a:solidFill>
                  <a:schemeClr val="bg1">
                    <a:lumMod val="95000"/>
                  </a:schemeClr>
                </a:solidFill>
              </a:rPr>
              <a:t>NKE</a:t>
            </a:r>
          </a:p>
        </p:txBody>
      </p:sp>
    </p:spTree>
    <p:extLst>
      <p:ext uri="{BB962C8B-B14F-4D97-AF65-F5344CB8AC3E}">
        <p14:creationId xmlns:p14="http://schemas.microsoft.com/office/powerpoint/2010/main" val="212370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CC5321-BFA6-70CC-821B-5D5BB176B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hteck 2">
            <a:extLst>
              <a:ext uri="{FF2B5EF4-FFF2-40B4-BE49-F238E27FC236}">
                <a16:creationId xmlns:a16="http://schemas.microsoft.com/office/drawing/2014/main" id="{96F8C367-CD22-B9B9-4165-42245EF77487}"/>
              </a:ext>
            </a:extLst>
          </p:cNvPr>
          <p:cNvSpPr/>
          <p:nvPr/>
        </p:nvSpPr>
        <p:spPr>
          <a:xfrm rot="10800000">
            <a:off x="-1244606" y="-1535457"/>
            <a:ext cx="8229600" cy="3720046"/>
          </a:xfrm>
          <a:custGeom>
            <a:avLst/>
            <a:gdLst>
              <a:gd name="connsiteX0" fmla="*/ 0 w 6858000"/>
              <a:gd name="connsiteY0" fmla="*/ 0 h 4739640"/>
              <a:gd name="connsiteX1" fmla="*/ 6858000 w 6858000"/>
              <a:gd name="connsiteY1" fmla="*/ 0 h 4739640"/>
              <a:gd name="connsiteX2" fmla="*/ 6858000 w 6858000"/>
              <a:gd name="connsiteY2" fmla="*/ 4739640 h 4739640"/>
              <a:gd name="connsiteX3" fmla="*/ 0 w 6858000"/>
              <a:gd name="connsiteY3" fmla="*/ 4739640 h 4739640"/>
              <a:gd name="connsiteX4" fmla="*/ 0 w 6858000"/>
              <a:gd name="connsiteY4" fmla="*/ 0 h 4739640"/>
              <a:gd name="connsiteX0" fmla="*/ 0 w 6858000"/>
              <a:gd name="connsiteY0" fmla="*/ 0 h 4739640"/>
              <a:gd name="connsiteX1" fmla="*/ 6858000 w 6858000"/>
              <a:gd name="connsiteY1" fmla="*/ 0 h 4739640"/>
              <a:gd name="connsiteX2" fmla="*/ 6858000 w 6858000"/>
              <a:gd name="connsiteY2" fmla="*/ 4739640 h 4739640"/>
              <a:gd name="connsiteX3" fmla="*/ 0 w 6858000"/>
              <a:gd name="connsiteY3" fmla="*/ 4739640 h 4739640"/>
              <a:gd name="connsiteX4" fmla="*/ 0 w 6858000"/>
              <a:gd name="connsiteY4" fmla="*/ 0 h 4739640"/>
              <a:gd name="connsiteX0" fmla="*/ 0 w 6858000"/>
              <a:gd name="connsiteY0" fmla="*/ 0 h 4739640"/>
              <a:gd name="connsiteX1" fmla="*/ 6858000 w 6858000"/>
              <a:gd name="connsiteY1" fmla="*/ 0 h 4739640"/>
              <a:gd name="connsiteX2" fmla="*/ 6858000 w 6858000"/>
              <a:gd name="connsiteY2" fmla="*/ 4739640 h 4739640"/>
              <a:gd name="connsiteX3" fmla="*/ 0 w 6858000"/>
              <a:gd name="connsiteY3" fmla="*/ 4739640 h 4739640"/>
              <a:gd name="connsiteX4" fmla="*/ 0 w 6858000"/>
              <a:gd name="connsiteY4" fmla="*/ 0 h 4739640"/>
              <a:gd name="connsiteX0" fmla="*/ 0 w 6858000"/>
              <a:gd name="connsiteY0" fmla="*/ 483974 h 5223614"/>
              <a:gd name="connsiteX1" fmla="*/ 6858000 w 6858000"/>
              <a:gd name="connsiteY1" fmla="*/ 483974 h 5223614"/>
              <a:gd name="connsiteX2" fmla="*/ 6858000 w 6858000"/>
              <a:gd name="connsiteY2" fmla="*/ 5223614 h 5223614"/>
              <a:gd name="connsiteX3" fmla="*/ 0 w 6858000"/>
              <a:gd name="connsiteY3" fmla="*/ 5223614 h 5223614"/>
              <a:gd name="connsiteX4" fmla="*/ 0 w 6858000"/>
              <a:gd name="connsiteY4" fmla="*/ 483974 h 5223614"/>
              <a:gd name="connsiteX0" fmla="*/ 0 w 6858000"/>
              <a:gd name="connsiteY0" fmla="*/ 821082 h 5560722"/>
              <a:gd name="connsiteX1" fmla="*/ 6858000 w 6858000"/>
              <a:gd name="connsiteY1" fmla="*/ 451760 h 5560722"/>
              <a:gd name="connsiteX2" fmla="*/ 6858000 w 6858000"/>
              <a:gd name="connsiteY2" fmla="*/ 5560722 h 5560722"/>
              <a:gd name="connsiteX3" fmla="*/ 0 w 6858000"/>
              <a:gd name="connsiteY3" fmla="*/ 5560722 h 5560722"/>
              <a:gd name="connsiteX4" fmla="*/ 0 w 6858000"/>
              <a:gd name="connsiteY4" fmla="*/ 821082 h 5560722"/>
              <a:gd name="connsiteX0" fmla="*/ 0 w 6858000"/>
              <a:gd name="connsiteY0" fmla="*/ 637303 h 5376943"/>
              <a:gd name="connsiteX1" fmla="*/ 6858000 w 6858000"/>
              <a:gd name="connsiteY1" fmla="*/ 267981 h 5376943"/>
              <a:gd name="connsiteX2" fmla="*/ 6858000 w 6858000"/>
              <a:gd name="connsiteY2" fmla="*/ 5376943 h 5376943"/>
              <a:gd name="connsiteX3" fmla="*/ 0 w 6858000"/>
              <a:gd name="connsiteY3" fmla="*/ 5376943 h 5376943"/>
              <a:gd name="connsiteX4" fmla="*/ 0 w 6858000"/>
              <a:gd name="connsiteY4" fmla="*/ 637303 h 5376943"/>
              <a:gd name="connsiteX0" fmla="*/ 0 w 6858000"/>
              <a:gd name="connsiteY0" fmla="*/ 369960 h 5109600"/>
              <a:gd name="connsiteX1" fmla="*/ 6858000 w 6858000"/>
              <a:gd name="connsiteY1" fmla="*/ 638 h 5109600"/>
              <a:gd name="connsiteX2" fmla="*/ 6858000 w 6858000"/>
              <a:gd name="connsiteY2" fmla="*/ 5109600 h 5109600"/>
              <a:gd name="connsiteX3" fmla="*/ 0 w 6858000"/>
              <a:gd name="connsiteY3" fmla="*/ 5109600 h 5109600"/>
              <a:gd name="connsiteX4" fmla="*/ 0 w 6858000"/>
              <a:gd name="connsiteY4" fmla="*/ 369960 h 51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000" h="5109600">
                <a:moveTo>
                  <a:pt x="0" y="369960"/>
                </a:moveTo>
                <a:cubicBezTo>
                  <a:pt x="2225040" y="2777880"/>
                  <a:pt x="4084320" y="-48606"/>
                  <a:pt x="6858000" y="638"/>
                </a:cubicBezTo>
                <a:lnTo>
                  <a:pt x="6858000" y="5109600"/>
                </a:lnTo>
                <a:lnTo>
                  <a:pt x="0" y="5109600"/>
                </a:lnTo>
                <a:lnTo>
                  <a:pt x="0" y="3699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730734F3-CC7D-EAAC-51C0-86EC5B90E780}"/>
              </a:ext>
            </a:extLst>
          </p:cNvPr>
          <p:cNvSpPr/>
          <p:nvPr/>
        </p:nvSpPr>
        <p:spPr>
          <a:xfrm>
            <a:off x="0" y="4038600"/>
            <a:ext cx="6858000" cy="5867400"/>
          </a:xfrm>
          <a:custGeom>
            <a:avLst/>
            <a:gdLst>
              <a:gd name="connsiteX0" fmla="*/ 0 w 6858000"/>
              <a:gd name="connsiteY0" fmla="*/ 0 h 4739640"/>
              <a:gd name="connsiteX1" fmla="*/ 6858000 w 6858000"/>
              <a:gd name="connsiteY1" fmla="*/ 0 h 4739640"/>
              <a:gd name="connsiteX2" fmla="*/ 6858000 w 6858000"/>
              <a:gd name="connsiteY2" fmla="*/ 4739640 h 4739640"/>
              <a:gd name="connsiteX3" fmla="*/ 0 w 6858000"/>
              <a:gd name="connsiteY3" fmla="*/ 4739640 h 4739640"/>
              <a:gd name="connsiteX4" fmla="*/ 0 w 6858000"/>
              <a:gd name="connsiteY4" fmla="*/ 0 h 4739640"/>
              <a:gd name="connsiteX0" fmla="*/ 0 w 6858000"/>
              <a:gd name="connsiteY0" fmla="*/ 0 h 4739640"/>
              <a:gd name="connsiteX1" fmla="*/ 6858000 w 6858000"/>
              <a:gd name="connsiteY1" fmla="*/ 0 h 4739640"/>
              <a:gd name="connsiteX2" fmla="*/ 6858000 w 6858000"/>
              <a:gd name="connsiteY2" fmla="*/ 4739640 h 4739640"/>
              <a:gd name="connsiteX3" fmla="*/ 0 w 6858000"/>
              <a:gd name="connsiteY3" fmla="*/ 4739640 h 4739640"/>
              <a:gd name="connsiteX4" fmla="*/ 0 w 6858000"/>
              <a:gd name="connsiteY4" fmla="*/ 0 h 4739640"/>
              <a:gd name="connsiteX0" fmla="*/ 0 w 6858000"/>
              <a:gd name="connsiteY0" fmla="*/ 0 h 4739640"/>
              <a:gd name="connsiteX1" fmla="*/ 6858000 w 6858000"/>
              <a:gd name="connsiteY1" fmla="*/ 0 h 4739640"/>
              <a:gd name="connsiteX2" fmla="*/ 6858000 w 6858000"/>
              <a:gd name="connsiteY2" fmla="*/ 4739640 h 4739640"/>
              <a:gd name="connsiteX3" fmla="*/ 0 w 6858000"/>
              <a:gd name="connsiteY3" fmla="*/ 4739640 h 4739640"/>
              <a:gd name="connsiteX4" fmla="*/ 0 w 6858000"/>
              <a:gd name="connsiteY4" fmla="*/ 0 h 473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000" h="4739640">
                <a:moveTo>
                  <a:pt x="0" y="0"/>
                </a:moveTo>
                <a:cubicBezTo>
                  <a:pt x="2225040" y="2407920"/>
                  <a:pt x="4572000" y="0"/>
                  <a:pt x="6858000" y="0"/>
                </a:cubicBezTo>
                <a:lnTo>
                  <a:pt x="6858000" y="4739640"/>
                </a:lnTo>
                <a:lnTo>
                  <a:pt x="0" y="473964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hteck 2">
            <a:extLst>
              <a:ext uri="{FF2B5EF4-FFF2-40B4-BE49-F238E27FC236}">
                <a16:creationId xmlns:a16="http://schemas.microsoft.com/office/drawing/2014/main" id="{3339B68F-483F-883B-CA62-6FFEF29E6B0D}"/>
              </a:ext>
            </a:extLst>
          </p:cNvPr>
          <p:cNvSpPr/>
          <p:nvPr/>
        </p:nvSpPr>
        <p:spPr>
          <a:xfrm>
            <a:off x="0" y="4358641"/>
            <a:ext cx="6858000" cy="5538985"/>
          </a:xfrm>
          <a:custGeom>
            <a:avLst/>
            <a:gdLst>
              <a:gd name="connsiteX0" fmla="*/ 0 w 6858000"/>
              <a:gd name="connsiteY0" fmla="*/ 0 h 4739640"/>
              <a:gd name="connsiteX1" fmla="*/ 6858000 w 6858000"/>
              <a:gd name="connsiteY1" fmla="*/ 0 h 4739640"/>
              <a:gd name="connsiteX2" fmla="*/ 6858000 w 6858000"/>
              <a:gd name="connsiteY2" fmla="*/ 4739640 h 4739640"/>
              <a:gd name="connsiteX3" fmla="*/ 0 w 6858000"/>
              <a:gd name="connsiteY3" fmla="*/ 4739640 h 4739640"/>
              <a:gd name="connsiteX4" fmla="*/ 0 w 6858000"/>
              <a:gd name="connsiteY4" fmla="*/ 0 h 4739640"/>
              <a:gd name="connsiteX0" fmla="*/ 0 w 6858000"/>
              <a:gd name="connsiteY0" fmla="*/ 0 h 4739640"/>
              <a:gd name="connsiteX1" fmla="*/ 6858000 w 6858000"/>
              <a:gd name="connsiteY1" fmla="*/ 0 h 4739640"/>
              <a:gd name="connsiteX2" fmla="*/ 6858000 w 6858000"/>
              <a:gd name="connsiteY2" fmla="*/ 4739640 h 4739640"/>
              <a:gd name="connsiteX3" fmla="*/ 0 w 6858000"/>
              <a:gd name="connsiteY3" fmla="*/ 4739640 h 4739640"/>
              <a:gd name="connsiteX4" fmla="*/ 0 w 6858000"/>
              <a:gd name="connsiteY4" fmla="*/ 0 h 4739640"/>
              <a:gd name="connsiteX0" fmla="*/ 0 w 6858000"/>
              <a:gd name="connsiteY0" fmla="*/ 0 h 4739640"/>
              <a:gd name="connsiteX1" fmla="*/ 6858000 w 6858000"/>
              <a:gd name="connsiteY1" fmla="*/ 0 h 4739640"/>
              <a:gd name="connsiteX2" fmla="*/ 6858000 w 6858000"/>
              <a:gd name="connsiteY2" fmla="*/ 4739640 h 4739640"/>
              <a:gd name="connsiteX3" fmla="*/ 0 w 6858000"/>
              <a:gd name="connsiteY3" fmla="*/ 4739640 h 4739640"/>
              <a:gd name="connsiteX4" fmla="*/ 0 w 6858000"/>
              <a:gd name="connsiteY4" fmla="*/ 0 h 4739640"/>
              <a:gd name="connsiteX0" fmla="*/ 0 w 6858000"/>
              <a:gd name="connsiteY0" fmla="*/ 483974 h 5223614"/>
              <a:gd name="connsiteX1" fmla="*/ 6858000 w 6858000"/>
              <a:gd name="connsiteY1" fmla="*/ 483974 h 5223614"/>
              <a:gd name="connsiteX2" fmla="*/ 6858000 w 6858000"/>
              <a:gd name="connsiteY2" fmla="*/ 5223614 h 5223614"/>
              <a:gd name="connsiteX3" fmla="*/ 0 w 6858000"/>
              <a:gd name="connsiteY3" fmla="*/ 5223614 h 5223614"/>
              <a:gd name="connsiteX4" fmla="*/ 0 w 6858000"/>
              <a:gd name="connsiteY4" fmla="*/ 483974 h 5223614"/>
              <a:gd name="connsiteX0" fmla="*/ 0 w 6858000"/>
              <a:gd name="connsiteY0" fmla="*/ 821082 h 5560722"/>
              <a:gd name="connsiteX1" fmla="*/ 6858000 w 6858000"/>
              <a:gd name="connsiteY1" fmla="*/ 451760 h 5560722"/>
              <a:gd name="connsiteX2" fmla="*/ 6858000 w 6858000"/>
              <a:gd name="connsiteY2" fmla="*/ 5560722 h 5560722"/>
              <a:gd name="connsiteX3" fmla="*/ 0 w 6858000"/>
              <a:gd name="connsiteY3" fmla="*/ 5560722 h 5560722"/>
              <a:gd name="connsiteX4" fmla="*/ 0 w 6858000"/>
              <a:gd name="connsiteY4" fmla="*/ 821082 h 5560722"/>
              <a:gd name="connsiteX0" fmla="*/ 0 w 6858000"/>
              <a:gd name="connsiteY0" fmla="*/ 637303 h 5376943"/>
              <a:gd name="connsiteX1" fmla="*/ 6858000 w 6858000"/>
              <a:gd name="connsiteY1" fmla="*/ 267981 h 5376943"/>
              <a:gd name="connsiteX2" fmla="*/ 6858000 w 6858000"/>
              <a:gd name="connsiteY2" fmla="*/ 5376943 h 5376943"/>
              <a:gd name="connsiteX3" fmla="*/ 0 w 6858000"/>
              <a:gd name="connsiteY3" fmla="*/ 5376943 h 5376943"/>
              <a:gd name="connsiteX4" fmla="*/ 0 w 6858000"/>
              <a:gd name="connsiteY4" fmla="*/ 637303 h 5376943"/>
              <a:gd name="connsiteX0" fmla="*/ 0 w 6858000"/>
              <a:gd name="connsiteY0" fmla="*/ 369960 h 5109600"/>
              <a:gd name="connsiteX1" fmla="*/ 6858000 w 6858000"/>
              <a:gd name="connsiteY1" fmla="*/ 638 h 5109600"/>
              <a:gd name="connsiteX2" fmla="*/ 6858000 w 6858000"/>
              <a:gd name="connsiteY2" fmla="*/ 5109600 h 5109600"/>
              <a:gd name="connsiteX3" fmla="*/ 0 w 6858000"/>
              <a:gd name="connsiteY3" fmla="*/ 5109600 h 5109600"/>
              <a:gd name="connsiteX4" fmla="*/ 0 w 6858000"/>
              <a:gd name="connsiteY4" fmla="*/ 369960 h 51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000" h="5109600">
                <a:moveTo>
                  <a:pt x="0" y="369960"/>
                </a:moveTo>
                <a:cubicBezTo>
                  <a:pt x="2225040" y="2777880"/>
                  <a:pt x="4084320" y="-48606"/>
                  <a:pt x="6858000" y="638"/>
                </a:cubicBezTo>
                <a:lnTo>
                  <a:pt x="6858000" y="5109600"/>
                </a:lnTo>
                <a:lnTo>
                  <a:pt x="0" y="5109600"/>
                </a:lnTo>
                <a:lnTo>
                  <a:pt x="0" y="369960"/>
                </a:lnTo>
                <a:close/>
              </a:path>
            </a:pathLst>
          </a:custGeom>
          <a:solidFill>
            <a:srgbClr val="8AAA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7777092-0792-B12D-E2FE-54F5439964A7}"/>
              </a:ext>
            </a:extLst>
          </p:cNvPr>
          <p:cNvSpPr txBox="1"/>
          <p:nvPr/>
        </p:nvSpPr>
        <p:spPr>
          <a:xfrm>
            <a:off x="465877" y="6214184"/>
            <a:ext cx="3688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4B3C36"/>
                </a:solidFill>
                <a:latin typeface="Bastion" pitchFamily="2" charset="0"/>
              </a:rPr>
              <a:t>PLANEN, BAUEN, GESTALTEN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189A4009-90BE-6D06-AFD3-A8683CD4C5FD}"/>
              </a:ext>
            </a:extLst>
          </p:cNvPr>
          <p:cNvGrpSpPr/>
          <p:nvPr/>
        </p:nvGrpSpPr>
        <p:grpSpPr>
          <a:xfrm>
            <a:off x="636104" y="7229445"/>
            <a:ext cx="3966376" cy="430887"/>
            <a:chOff x="636104" y="7229445"/>
            <a:chExt cx="3966376" cy="430887"/>
          </a:xfrm>
        </p:grpSpPr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16101CC5-A61E-2E27-72E8-62CAE8AC6353}"/>
                </a:ext>
              </a:extLst>
            </p:cNvPr>
            <p:cNvSpPr txBox="1"/>
            <p:nvPr/>
          </p:nvSpPr>
          <p:spPr>
            <a:xfrm>
              <a:off x="914400" y="7229445"/>
              <a:ext cx="368808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200" dirty="0">
                  <a:solidFill>
                    <a:srgbClr val="4B3C36"/>
                  </a:solidFill>
                </a:rPr>
                <a:t>Anbauflächen schaffen</a:t>
              </a:r>
            </a:p>
          </p:txBody>
        </p:sp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BF9FCCCB-EE16-F81E-4F8B-B9199B622174}"/>
                </a:ext>
              </a:extLst>
            </p:cNvPr>
            <p:cNvSpPr/>
            <p:nvPr/>
          </p:nvSpPr>
          <p:spPr>
            <a:xfrm>
              <a:off x="636104" y="7397777"/>
              <a:ext cx="286247" cy="260338"/>
            </a:xfrm>
            <a:prstGeom prst="ellipse">
              <a:avLst/>
            </a:prstGeom>
            <a:solidFill>
              <a:srgbClr val="3E672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330FA5CD-0588-4A62-2560-E9799D0F6034}"/>
              </a:ext>
            </a:extLst>
          </p:cNvPr>
          <p:cNvGrpSpPr/>
          <p:nvPr/>
        </p:nvGrpSpPr>
        <p:grpSpPr>
          <a:xfrm>
            <a:off x="636104" y="7629258"/>
            <a:ext cx="3966376" cy="430887"/>
            <a:chOff x="636104" y="7229445"/>
            <a:chExt cx="3966376" cy="430887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75A6E734-FF54-8DC6-3EC8-06C9D5F60E16}"/>
                </a:ext>
              </a:extLst>
            </p:cNvPr>
            <p:cNvSpPr txBox="1"/>
            <p:nvPr/>
          </p:nvSpPr>
          <p:spPr>
            <a:xfrm>
              <a:off x="914400" y="7229445"/>
              <a:ext cx="368808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200" dirty="0">
                  <a:solidFill>
                    <a:srgbClr val="4B3C36"/>
                  </a:solidFill>
                </a:rPr>
                <a:t>Kräuterbeet pflegen</a:t>
              </a:r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37FF66D2-40A8-0E6B-2F5C-49409FB5B508}"/>
                </a:ext>
              </a:extLst>
            </p:cNvPr>
            <p:cNvSpPr/>
            <p:nvPr/>
          </p:nvSpPr>
          <p:spPr>
            <a:xfrm>
              <a:off x="636104" y="7397777"/>
              <a:ext cx="286247" cy="260338"/>
            </a:xfrm>
            <a:prstGeom prst="ellipse">
              <a:avLst/>
            </a:prstGeom>
            <a:solidFill>
              <a:srgbClr val="3E672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61550E72-4F38-F2DC-4973-8BFB60826147}"/>
              </a:ext>
            </a:extLst>
          </p:cNvPr>
          <p:cNvGrpSpPr/>
          <p:nvPr/>
        </p:nvGrpSpPr>
        <p:grpSpPr>
          <a:xfrm>
            <a:off x="636104" y="8004462"/>
            <a:ext cx="3966376" cy="461665"/>
            <a:chOff x="636104" y="7229445"/>
            <a:chExt cx="3966376" cy="461665"/>
          </a:xfrm>
        </p:grpSpPr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A2A42E97-D897-1F30-FA44-FF2F5624834F}"/>
                </a:ext>
              </a:extLst>
            </p:cNvPr>
            <p:cNvSpPr txBox="1"/>
            <p:nvPr/>
          </p:nvSpPr>
          <p:spPr>
            <a:xfrm>
              <a:off x="914400" y="7229445"/>
              <a:ext cx="36880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de-DE" sz="2400" dirty="0">
                <a:solidFill>
                  <a:srgbClr val="4B3C36"/>
                </a:solidFill>
              </a:endParaRPr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0C407160-7FF1-9706-6490-303E7F89E14D}"/>
                </a:ext>
              </a:extLst>
            </p:cNvPr>
            <p:cNvSpPr/>
            <p:nvPr/>
          </p:nvSpPr>
          <p:spPr>
            <a:xfrm>
              <a:off x="636104" y="7397777"/>
              <a:ext cx="286247" cy="260338"/>
            </a:xfrm>
            <a:prstGeom prst="ellipse">
              <a:avLst/>
            </a:prstGeom>
            <a:solidFill>
              <a:srgbClr val="3E672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BA60E559-BB75-CCF8-7796-D3B0AE18BA77}"/>
              </a:ext>
            </a:extLst>
          </p:cNvPr>
          <p:cNvGrpSpPr/>
          <p:nvPr/>
        </p:nvGrpSpPr>
        <p:grpSpPr>
          <a:xfrm>
            <a:off x="636104" y="8498851"/>
            <a:ext cx="3953087" cy="861774"/>
            <a:chOff x="636104" y="7324021"/>
            <a:chExt cx="3953087" cy="861774"/>
          </a:xfrm>
        </p:grpSpPr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AE0AD718-58D3-0EB4-F081-7E7946B6E67A}"/>
                </a:ext>
              </a:extLst>
            </p:cNvPr>
            <p:cNvSpPr txBox="1"/>
            <p:nvPr/>
          </p:nvSpPr>
          <p:spPr>
            <a:xfrm>
              <a:off x="901111" y="7324021"/>
              <a:ext cx="368808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200" dirty="0">
                  <a:solidFill>
                    <a:srgbClr val="4B3C36"/>
                  </a:solidFill>
                </a:rPr>
                <a:t>Naschgarten bewirtschaften</a:t>
              </a:r>
            </a:p>
            <a:p>
              <a:endParaRPr lang="de-DE" sz="2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BF9EAC51-633E-3CE5-8C49-146E2B76FE85}"/>
                </a:ext>
              </a:extLst>
            </p:cNvPr>
            <p:cNvSpPr/>
            <p:nvPr/>
          </p:nvSpPr>
          <p:spPr>
            <a:xfrm>
              <a:off x="636104" y="7397777"/>
              <a:ext cx="286247" cy="260338"/>
            </a:xfrm>
            <a:prstGeom prst="ellipse">
              <a:avLst/>
            </a:prstGeom>
            <a:solidFill>
              <a:srgbClr val="3E672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21" name="Ellipse 20">
            <a:extLst>
              <a:ext uri="{FF2B5EF4-FFF2-40B4-BE49-F238E27FC236}">
                <a16:creationId xmlns:a16="http://schemas.microsoft.com/office/drawing/2014/main" id="{16980B92-0917-A75D-F556-90215C8FBA4F}"/>
              </a:ext>
            </a:extLst>
          </p:cNvPr>
          <p:cNvSpPr/>
          <p:nvPr/>
        </p:nvSpPr>
        <p:spPr>
          <a:xfrm>
            <a:off x="4937034" y="5042220"/>
            <a:ext cx="1455089" cy="1375576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rgbClr val="3E672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25F02378-B291-9275-B953-9A1ED415D499}"/>
              </a:ext>
            </a:extLst>
          </p:cNvPr>
          <p:cNvSpPr/>
          <p:nvPr/>
        </p:nvSpPr>
        <p:spPr>
          <a:xfrm>
            <a:off x="3743612" y="6004925"/>
            <a:ext cx="1455089" cy="1375576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rgbClr val="3E672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F5294AA4-92E9-002D-56CB-42B8387F6DE0}"/>
              </a:ext>
            </a:extLst>
          </p:cNvPr>
          <p:cNvSpPr/>
          <p:nvPr/>
        </p:nvSpPr>
        <p:spPr>
          <a:xfrm>
            <a:off x="5216055" y="6472580"/>
            <a:ext cx="1455089" cy="1375576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rgbClr val="3E672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E747F822-DEA7-0616-D928-4527B1641648}"/>
              </a:ext>
            </a:extLst>
          </p:cNvPr>
          <p:cNvSpPr/>
          <p:nvPr/>
        </p:nvSpPr>
        <p:spPr>
          <a:xfrm>
            <a:off x="4077693" y="7497441"/>
            <a:ext cx="1455089" cy="1375576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rgbClr val="3E672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8902167F-235C-F8C4-9D09-62BD8181A4A7}"/>
              </a:ext>
            </a:extLst>
          </p:cNvPr>
          <p:cNvSpPr/>
          <p:nvPr/>
        </p:nvSpPr>
        <p:spPr>
          <a:xfrm>
            <a:off x="0" y="9133186"/>
            <a:ext cx="6984994" cy="850606"/>
          </a:xfrm>
          <a:prstGeom prst="rect">
            <a:avLst/>
          </a:prstGeom>
          <a:solidFill>
            <a:srgbClr val="4B3C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1D0544AB-B363-B7D4-7FFC-E0F44BA64D86}"/>
              </a:ext>
            </a:extLst>
          </p:cNvPr>
          <p:cNvSpPr txBox="1"/>
          <p:nvPr/>
        </p:nvSpPr>
        <p:spPr>
          <a:xfrm>
            <a:off x="444717" y="9363722"/>
            <a:ext cx="36019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</a:rPr>
              <a:t>Weitere Informationen: www.abc.de 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48650BF4-2220-C812-F583-6F2B581E65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3304" y="8971004"/>
            <a:ext cx="907840" cy="907840"/>
          </a:xfrm>
          <a:prstGeom prst="rect">
            <a:avLst/>
          </a:prstGeom>
          <a:ln w="38100">
            <a:solidFill>
              <a:srgbClr val="8AAA5B"/>
            </a:solidFill>
          </a:ln>
        </p:spPr>
      </p:pic>
      <p:cxnSp>
        <p:nvCxnSpPr>
          <p:cNvPr id="30" name="Verbinder: gekrümmt 29">
            <a:extLst>
              <a:ext uri="{FF2B5EF4-FFF2-40B4-BE49-F238E27FC236}">
                <a16:creationId xmlns:a16="http://schemas.microsoft.com/office/drawing/2014/main" id="{5BF69556-3FC6-FB87-09EC-1E08AF27C719}"/>
              </a:ext>
            </a:extLst>
          </p:cNvPr>
          <p:cNvCxnSpPr>
            <a:cxnSpLocks/>
          </p:cNvCxnSpPr>
          <p:nvPr/>
        </p:nvCxnSpPr>
        <p:spPr>
          <a:xfrm flipV="1">
            <a:off x="4046658" y="9483851"/>
            <a:ext cx="1455089" cy="31555"/>
          </a:xfrm>
          <a:prstGeom prst="curvedConnector3">
            <a:avLst>
              <a:gd name="adj1" fmla="val 50000"/>
            </a:avLst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>
            <a:extLst>
              <a:ext uri="{FF2B5EF4-FFF2-40B4-BE49-F238E27FC236}">
                <a16:creationId xmlns:a16="http://schemas.microsoft.com/office/drawing/2014/main" id="{9CC6FA73-EA77-B6C6-C1F9-7796B4956ED4}"/>
              </a:ext>
            </a:extLst>
          </p:cNvPr>
          <p:cNvSpPr txBox="1"/>
          <p:nvPr/>
        </p:nvSpPr>
        <p:spPr>
          <a:xfrm>
            <a:off x="922351" y="8056210"/>
            <a:ext cx="36880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dirty="0">
                <a:solidFill>
                  <a:srgbClr val="4B3C36"/>
                </a:solidFill>
              </a:rPr>
              <a:t>Nistkästen bauen</a:t>
            </a:r>
          </a:p>
        </p:txBody>
      </p:sp>
      <p:sp>
        <p:nvSpPr>
          <p:cNvPr id="35" name="Rechteck 2">
            <a:extLst>
              <a:ext uri="{FF2B5EF4-FFF2-40B4-BE49-F238E27FC236}">
                <a16:creationId xmlns:a16="http://schemas.microsoft.com/office/drawing/2014/main" id="{CB04EC42-9AFA-3C2F-4337-8FF156167EB7}"/>
              </a:ext>
            </a:extLst>
          </p:cNvPr>
          <p:cNvSpPr/>
          <p:nvPr/>
        </p:nvSpPr>
        <p:spPr>
          <a:xfrm rot="10800000">
            <a:off x="-1141953" y="-1602760"/>
            <a:ext cx="8229600" cy="3375754"/>
          </a:xfrm>
          <a:custGeom>
            <a:avLst/>
            <a:gdLst>
              <a:gd name="connsiteX0" fmla="*/ 0 w 6858000"/>
              <a:gd name="connsiteY0" fmla="*/ 0 h 4739640"/>
              <a:gd name="connsiteX1" fmla="*/ 6858000 w 6858000"/>
              <a:gd name="connsiteY1" fmla="*/ 0 h 4739640"/>
              <a:gd name="connsiteX2" fmla="*/ 6858000 w 6858000"/>
              <a:gd name="connsiteY2" fmla="*/ 4739640 h 4739640"/>
              <a:gd name="connsiteX3" fmla="*/ 0 w 6858000"/>
              <a:gd name="connsiteY3" fmla="*/ 4739640 h 4739640"/>
              <a:gd name="connsiteX4" fmla="*/ 0 w 6858000"/>
              <a:gd name="connsiteY4" fmla="*/ 0 h 4739640"/>
              <a:gd name="connsiteX0" fmla="*/ 0 w 6858000"/>
              <a:gd name="connsiteY0" fmla="*/ 0 h 4739640"/>
              <a:gd name="connsiteX1" fmla="*/ 6858000 w 6858000"/>
              <a:gd name="connsiteY1" fmla="*/ 0 h 4739640"/>
              <a:gd name="connsiteX2" fmla="*/ 6858000 w 6858000"/>
              <a:gd name="connsiteY2" fmla="*/ 4739640 h 4739640"/>
              <a:gd name="connsiteX3" fmla="*/ 0 w 6858000"/>
              <a:gd name="connsiteY3" fmla="*/ 4739640 h 4739640"/>
              <a:gd name="connsiteX4" fmla="*/ 0 w 6858000"/>
              <a:gd name="connsiteY4" fmla="*/ 0 h 4739640"/>
              <a:gd name="connsiteX0" fmla="*/ 0 w 6858000"/>
              <a:gd name="connsiteY0" fmla="*/ 0 h 4739640"/>
              <a:gd name="connsiteX1" fmla="*/ 6858000 w 6858000"/>
              <a:gd name="connsiteY1" fmla="*/ 0 h 4739640"/>
              <a:gd name="connsiteX2" fmla="*/ 6858000 w 6858000"/>
              <a:gd name="connsiteY2" fmla="*/ 4739640 h 4739640"/>
              <a:gd name="connsiteX3" fmla="*/ 0 w 6858000"/>
              <a:gd name="connsiteY3" fmla="*/ 4739640 h 4739640"/>
              <a:gd name="connsiteX4" fmla="*/ 0 w 6858000"/>
              <a:gd name="connsiteY4" fmla="*/ 0 h 4739640"/>
              <a:gd name="connsiteX0" fmla="*/ 0 w 6858000"/>
              <a:gd name="connsiteY0" fmla="*/ 483974 h 5223614"/>
              <a:gd name="connsiteX1" fmla="*/ 6858000 w 6858000"/>
              <a:gd name="connsiteY1" fmla="*/ 483974 h 5223614"/>
              <a:gd name="connsiteX2" fmla="*/ 6858000 w 6858000"/>
              <a:gd name="connsiteY2" fmla="*/ 5223614 h 5223614"/>
              <a:gd name="connsiteX3" fmla="*/ 0 w 6858000"/>
              <a:gd name="connsiteY3" fmla="*/ 5223614 h 5223614"/>
              <a:gd name="connsiteX4" fmla="*/ 0 w 6858000"/>
              <a:gd name="connsiteY4" fmla="*/ 483974 h 5223614"/>
              <a:gd name="connsiteX0" fmla="*/ 0 w 6858000"/>
              <a:gd name="connsiteY0" fmla="*/ 821082 h 5560722"/>
              <a:gd name="connsiteX1" fmla="*/ 6858000 w 6858000"/>
              <a:gd name="connsiteY1" fmla="*/ 451760 h 5560722"/>
              <a:gd name="connsiteX2" fmla="*/ 6858000 w 6858000"/>
              <a:gd name="connsiteY2" fmla="*/ 5560722 h 5560722"/>
              <a:gd name="connsiteX3" fmla="*/ 0 w 6858000"/>
              <a:gd name="connsiteY3" fmla="*/ 5560722 h 5560722"/>
              <a:gd name="connsiteX4" fmla="*/ 0 w 6858000"/>
              <a:gd name="connsiteY4" fmla="*/ 821082 h 5560722"/>
              <a:gd name="connsiteX0" fmla="*/ 0 w 6858000"/>
              <a:gd name="connsiteY0" fmla="*/ 637303 h 5376943"/>
              <a:gd name="connsiteX1" fmla="*/ 6858000 w 6858000"/>
              <a:gd name="connsiteY1" fmla="*/ 267981 h 5376943"/>
              <a:gd name="connsiteX2" fmla="*/ 6858000 w 6858000"/>
              <a:gd name="connsiteY2" fmla="*/ 5376943 h 5376943"/>
              <a:gd name="connsiteX3" fmla="*/ 0 w 6858000"/>
              <a:gd name="connsiteY3" fmla="*/ 5376943 h 5376943"/>
              <a:gd name="connsiteX4" fmla="*/ 0 w 6858000"/>
              <a:gd name="connsiteY4" fmla="*/ 637303 h 5376943"/>
              <a:gd name="connsiteX0" fmla="*/ 0 w 6858000"/>
              <a:gd name="connsiteY0" fmla="*/ 369960 h 5109600"/>
              <a:gd name="connsiteX1" fmla="*/ 6858000 w 6858000"/>
              <a:gd name="connsiteY1" fmla="*/ 638 h 5109600"/>
              <a:gd name="connsiteX2" fmla="*/ 6858000 w 6858000"/>
              <a:gd name="connsiteY2" fmla="*/ 5109600 h 5109600"/>
              <a:gd name="connsiteX3" fmla="*/ 0 w 6858000"/>
              <a:gd name="connsiteY3" fmla="*/ 5109600 h 5109600"/>
              <a:gd name="connsiteX4" fmla="*/ 0 w 6858000"/>
              <a:gd name="connsiteY4" fmla="*/ 369960 h 5109600"/>
              <a:gd name="connsiteX0" fmla="*/ 0 w 6858000"/>
              <a:gd name="connsiteY0" fmla="*/ 369859 h 5109499"/>
              <a:gd name="connsiteX1" fmla="*/ 6858000 w 6858000"/>
              <a:gd name="connsiteY1" fmla="*/ 537 h 5109499"/>
              <a:gd name="connsiteX2" fmla="*/ 6858000 w 6858000"/>
              <a:gd name="connsiteY2" fmla="*/ 5109499 h 5109499"/>
              <a:gd name="connsiteX3" fmla="*/ 0 w 6858000"/>
              <a:gd name="connsiteY3" fmla="*/ 5109499 h 5109499"/>
              <a:gd name="connsiteX4" fmla="*/ 0 w 6858000"/>
              <a:gd name="connsiteY4" fmla="*/ 369859 h 5109499"/>
              <a:gd name="connsiteX0" fmla="*/ 0 w 6858000"/>
              <a:gd name="connsiteY0" fmla="*/ 369842 h 5109482"/>
              <a:gd name="connsiteX1" fmla="*/ 6858000 w 6858000"/>
              <a:gd name="connsiteY1" fmla="*/ 520 h 5109482"/>
              <a:gd name="connsiteX2" fmla="*/ 6858000 w 6858000"/>
              <a:gd name="connsiteY2" fmla="*/ 5109482 h 5109482"/>
              <a:gd name="connsiteX3" fmla="*/ 0 w 6858000"/>
              <a:gd name="connsiteY3" fmla="*/ 5109482 h 5109482"/>
              <a:gd name="connsiteX4" fmla="*/ 0 w 6858000"/>
              <a:gd name="connsiteY4" fmla="*/ 369842 h 510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000" h="5109482">
                <a:moveTo>
                  <a:pt x="0" y="369842"/>
                </a:moveTo>
                <a:cubicBezTo>
                  <a:pt x="1877462" y="3423654"/>
                  <a:pt x="4084320" y="-48724"/>
                  <a:pt x="6858000" y="520"/>
                </a:cubicBezTo>
                <a:lnTo>
                  <a:pt x="6858000" y="5109482"/>
                </a:lnTo>
                <a:lnTo>
                  <a:pt x="0" y="5109482"/>
                </a:lnTo>
                <a:lnTo>
                  <a:pt x="0" y="369842"/>
                </a:lnTo>
                <a:close/>
              </a:path>
            </a:pathLst>
          </a:custGeom>
          <a:solidFill>
            <a:srgbClr val="8AAA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7635444A-FB13-DE6C-6A47-0E0211525FEA}"/>
              </a:ext>
            </a:extLst>
          </p:cNvPr>
          <p:cNvSpPr txBox="1"/>
          <p:nvPr/>
        </p:nvSpPr>
        <p:spPr>
          <a:xfrm>
            <a:off x="-58314" y="277223"/>
            <a:ext cx="3688080" cy="690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de-DE" sz="2400" b="1" spc="600" dirty="0">
                <a:solidFill>
                  <a:schemeClr val="bg1"/>
                </a:solidFill>
                <a:latin typeface="+mj-lt"/>
              </a:rPr>
              <a:t>Kurse im Ganztagsangebot</a:t>
            </a:r>
          </a:p>
        </p:txBody>
      </p:sp>
    </p:spTree>
    <p:extLst>
      <p:ext uri="{BB962C8B-B14F-4D97-AF65-F5344CB8AC3E}">
        <p14:creationId xmlns:p14="http://schemas.microsoft.com/office/powerpoint/2010/main" val="8960236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EF28E9A8-46CA-27B6-6D23-D91709BEC73F}"/>
              </a:ext>
            </a:extLst>
          </p:cNvPr>
          <p:cNvSpPr/>
          <p:nvPr/>
        </p:nvSpPr>
        <p:spPr>
          <a:xfrm>
            <a:off x="0" y="8610600"/>
            <a:ext cx="6858000" cy="12954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7B1FF2A3-5AB1-A892-8606-F3AA1BC45B0E}"/>
              </a:ext>
            </a:extLst>
          </p:cNvPr>
          <p:cNvSpPr/>
          <p:nvPr/>
        </p:nvSpPr>
        <p:spPr>
          <a:xfrm>
            <a:off x="0" y="0"/>
            <a:ext cx="6858000" cy="44196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Pfeil: Fünfeck 4">
            <a:extLst>
              <a:ext uri="{FF2B5EF4-FFF2-40B4-BE49-F238E27FC236}">
                <a16:creationId xmlns:a16="http://schemas.microsoft.com/office/drawing/2014/main" id="{878C55D2-199E-E2F0-6700-8438500C94B4}"/>
              </a:ext>
            </a:extLst>
          </p:cNvPr>
          <p:cNvSpPr/>
          <p:nvPr/>
        </p:nvSpPr>
        <p:spPr>
          <a:xfrm>
            <a:off x="0" y="2354580"/>
            <a:ext cx="4785360" cy="3246120"/>
          </a:xfrm>
          <a:prstGeom prst="homePlate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Pfeil: Fünfeck 5">
            <a:extLst>
              <a:ext uri="{FF2B5EF4-FFF2-40B4-BE49-F238E27FC236}">
                <a16:creationId xmlns:a16="http://schemas.microsoft.com/office/drawing/2014/main" id="{10844F4A-F645-6F1C-71F5-1130B9E2935D}"/>
              </a:ext>
            </a:extLst>
          </p:cNvPr>
          <p:cNvSpPr/>
          <p:nvPr/>
        </p:nvSpPr>
        <p:spPr>
          <a:xfrm rot="10800000">
            <a:off x="3429000" y="8427720"/>
            <a:ext cx="3505200" cy="1646722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66F6BF4-32F6-8B2E-B687-DB98BFBE10CD}"/>
              </a:ext>
            </a:extLst>
          </p:cNvPr>
          <p:cNvSpPr txBox="1"/>
          <p:nvPr/>
        </p:nvSpPr>
        <p:spPr>
          <a:xfrm>
            <a:off x="502920" y="2484120"/>
            <a:ext cx="2773679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de-DE" sz="4000" b="1" dirty="0">
                <a:solidFill>
                  <a:schemeClr val="bg1"/>
                </a:solidFill>
              </a:rPr>
              <a:t>LAUFTEAM </a:t>
            </a:r>
            <a:r>
              <a:rPr lang="de-DE" sz="4000" b="1" i="1" dirty="0">
                <a:solidFill>
                  <a:schemeClr val="bg1"/>
                </a:solidFill>
              </a:rPr>
              <a:t>MARATHON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DEF11A4-C8F6-BAFA-94E7-2DC71BAFDC30}"/>
              </a:ext>
            </a:extLst>
          </p:cNvPr>
          <p:cNvSpPr txBox="1"/>
          <p:nvPr/>
        </p:nvSpPr>
        <p:spPr>
          <a:xfrm>
            <a:off x="502920" y="3531273"/>
            <a:ext cx="4076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</a:rPr>
              <a:t>Lauftraining in der Gruppe </a:t>
            </a:r>
          </a:p>
          <a:p>
            <a:r>
              <a:rPr lang="de-DE" sz="2000" i="1" dirty="0">
                <a:solidFill>
                  <a:schemeClr val="bg1"/>
                </a:solidFill>
              </a:rPr>
              <a:t>Motiviert! Macht Spaß! Hält fit!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82C47CB-1303-E4A9-8004-7DF5B2560F1C}"/>
              </a:ext>
            </a:extLst>
          </p:cNvPr>
          <p:cNvSpPr txBox="1"/>
          <p:nvPr/>
        </p:nvSpPr>
        <p:spPr>
          <a:xfrm>
            <a:off x="4290061" y="5117069"/>
            <a:ext cx="30632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TRAININGSZEITEN</a:t>
            </a: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B9BA3B0A-5C46-614B-2E82-849B78FC7D05}"/>
              </a:ext>
            </a:extLst>
          </p:cNvPr>
          <p:cNvGrpSpPr/>
          <p:nvPr/>
        </p:nvGrpSpPr>
        <p:grpSpPr>
          <a:xfrm>
            <a:off x="3825240" y="5617924"/>
            <a:ext cx="464821" cy="439283"/>
            <a:chOff x="3825240" y="5836920"/>
            <a:chExt cx="464821" cy="439283"/>
          </a:xfrm>
        </p:grpSpPr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8C772B97-5DE4-6AB0-FC0C-724A248F43FE}"/>
                </a:ext>
              </a:extLst>
            </p:cNvPr>
            <p:cNvSpPr/>
            <p:nvPr/>
          </p:nvSpPr>
          <p:spPr>
            <a:xfrm>
              <a:off x="3825240" y="5836920"/>
              <a:ext cx="464821" cy="439283"/>
            </a:xfrm>
            <a:prstGeom prst="ellipse">
              <a:avLst/>
            </a:pr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24827F92-F3A4-4448-7F85-4285DE58954C}"/>
                </a:ext>
              </a:extLst>
            </p:cNvPr>
            <p:cNvSpPr txBox="1"/>
            <p:nvPr/>
          </p:nvSpPr>
          <p:spPr>
            <a:xfrm>
              <a:off x="3861382" y="5887778"/>
              <a:ext cx="3153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srgbClr val="FFC000"/>
                  </a:solidFill>
                  <a:sym typeface="Wingdings" panose="05000000000000000000" pitchFamily="2" charset="2"/>
                </a:rPr>
                <a:t></a:t>
              </a:r>
              <a:endParaRPr lang="de-DE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7AE993C4-7E8A-AD22-A898-B195C3F9EF06}"/>
              </a:ext>
            </a:extLst>
          </p:cNvPr>
          <p:cNvGrpSpPr/>
          <p:nvPr/>
        </p:nvGrpSpPr>
        <p:grpSpPr>
          <a:xfrm>
            <a:off x="3823962" y="6210004"/>
            <a:ext cx="464821" cy="439283"/>
            <a:chOff x="3825240" y="5836920"/>
            <a:chExt cx="464821" cy="439283"/>
          </a:xfrm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0927882D-BE37-7A39-913E-31CB9BF36958}"/>
                </a:ext>
              </a:extLst>
            </p:cNvPr>
            <p:cNvSpPr/>
            <p:nvPr/>
          </p:nvSpPr>
          <p:spPr>
            <a:xfrm>
              <a:off x="3825240" y="5836920"/>
              <a:ext cx="464821" cy="439283"/>
            </a:xfrm>
            <a:prstGeom prst="ellipse">
              <a:avLst/>
            </a:pr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23AEAFE7-C99D-76B3-22D4-2C02DFE23FA7}"/>
                </a:ext>
              </a:extLst>
            </p:cNvPr>
            <p:cNvSpPr txBox="1"/>
            <p:nvPr/>
          </p:nvSpPr>
          <p:spPr>
            <a:xfrm>
              <a:off x="3861382" y="5887778"/>
              <a:ext cx="3153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srgbClr val="FFC000"/>
                  </a:solidFill>
                  <a:sym typeface="Wingdings" panose="05000000000000000000" pitchFamily="2" charset="2"/>
                </a:rPr>
                <a:t></a:t>
              </a:r>
              <a:endParaRPr lang="de-DE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38E31803-41BA-2E86-6B7D-A46A962C8FA2}"/>
              </a:ext>
            </a:extLst>
          </p:cNvPr>
          <p:cNvGrpSpPr/>
          <p:nvPr/>
        </p:nvGrpSpPr>
        <p:grpSpPr>
          <a:xfrm>
            <a:off x="3802686" y="6769328"/>
            <a:ext cx="464821" cy="439283"/>
            <a:chOff x="3825240" y="5836920"/>
            <a:chExt cx="464821" cy="439283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EBE8E166-C031-A46E-2674-896328EF8712}"/>
                </a:ext>
              </a:extLst>
            </p:cNvPr>
            <p:cNvSpPr/>
            <p:nvPr/>
          </p:nvSpPr>
          <p:spPr>
            <a:xfrm>
              <a:off x="3825240" y="5836920"/>
              <a:ext cx="464821" cy="439283"/>
            </a:xfrm>
            <a:prstGeom prst="ellipse">
              <a:avLst/>
            </a:pr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BEA9486B-6723-3BA6-9D45-F4B3D0386E79}"/>
                </a:ext>
              </a:extLst>
            </p:cNvPr>
            <p:cNvSpPr txBox="1"/>
            <p:nvPr/>
          </p:nvSpPr>
          <p:spPr>
            <a:xfrm>
              <a:off x="3861382" y="5887778"/>
              <a:ext cx="3153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srgbClr val="FFC000"/>
                  </a:solidFill>
                  <a:sym typeface="Wingdings" panose="05000000000000000000" pitchFamily="2" charset="2"/>
                </a:rPr>
                <a:t></a:t>
              </a:r>
              <a:endParaRPr lang="de-DE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773286F4-937D-CEA8-08AE-418189BEE737}"/>
              </a:ext>
            </a:extLst>
          </p:cNvPr>
          <p:cNvGrpSpPr/>
          <p:nvPr/>
        </p:nvGrpSpPr>
        <p:grpSpPr>
          <a:xfrm>
            <a:off x="3802686" y="7339016"/>
            <a:ext cx="464821" cy="439283"/>
            <a:chOff x="3825240" y="5836920"/>
            <a:chExt cx="464821" cy="439283"/>
          </a:xfrm>
        </p:grpSpPr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9B202CB9-EC64-178A-EE6F-5020613AF689}"/>
                </a:ext>
              </a:extLst>
            </p:cNvPr>
            <p:cNvSpPr/>
            <p:nvPr/>
          </p:nvSpPr>
          <p:spPr>
            <a:xfrm>
              <a:off x="3825240" y="5836920"/>
              <a:ext cx="464821" cy="439283"/>
            </a:xfrm>
            <a:prstGeom prst="ellipse">
              <a:avLst/>
            </a:pr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22BA42E8-BD08-9C29-7134-BBFCDA1A7525}"/>
                </a:ext>
              </a:extLst>
            </p:cNvPr>
            <p:cNvSpPr txBox="1"/>
            <p:nvPr/>
          </p:nvSpPr>
          <p:spPr>
            <a:xfrm>
              <a:off x="3861382" y="5887778"/>
              <a:ext cx="3153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srgbClr val="FFC000"/>
                  </a:solidFill>
                  <a:sym typeface="Wingdings" panose="05000000000000000000" pitchFamily="2" charset="2"/>
                </a:rPr>
                <a:t></a:t>
              </a:r>
              <a:endParaRPr lang="de-DE" dirty="0">
                <a:solidFill>
                  <a:srgbClr val="FFC000"/>
                </a:solidFill>
              </a:endParaRPr>
            </a:p>
          </p:txBody>
        </p:sp>
      </p:grpSp>
      <p:sp>
        <p:nvSpPr>
          <p:cNvPr id="36" name="Textfeld 35">
            <a:extLst>
              <a:ext uri="{FF2B5EF4-FFF2-40B4-BE49-F238E27FC236}">
                <a16:creationId xmlns:a16="http://schemas.microsoft.com/office/drawing/2014/main" id="{BF9DFDF6-3D9E-67D5-F9DF-2AD051C755DC}"/>
              </a:ext>
            </a:extLst>
          </p:cNvPr>
          <p:cNvSpPr txBox="1"/>
          <p:nvPr/>
        </p:nvSpPr>
        <p:spPr>
          <a:xfrm>
            <a:off x="4326203" y="5662719"/>
            <a:ext cx="2274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Donnerstag, 16 Uhr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03884FB3-B25D-F504-AC20-AD81BA1D3FF8}"/>
              </a:ext>
            </a:extLst>
          </p:cNvPr>
          <p:cNvSpPr txBox="1"/>
          <p:nvPr/>
        </p:nvSpPr>
        <p:spPr>
          <a:xfrm>
            <a:off x="4331503" y="6264038"/>
            <a:ext cx="2274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Samstag, 14 Uhr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B9143AB9-C4D3-CFD9-8B9B-0AAC7C1B3B09}"/>
              </a:ext>
            </a:extLst>
          </p:cNvPr>
          <p:cNvSpPr txBox="1"/>
          <p:nvPr/>
        </p:nvSpPr>
        <p:spPr>
          <a:xfrm>
            <a:off x="4326203" y="6790113"/>
            <a:ext cx="2274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Montag, 17 Uhr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ACEF8111-A155-CD54-5D08-CD164CF403FF}"/>
              </a:ext>
            </a:extLst>
          </p:cNvPr>
          <p:cNvSpPr txBox="1"/>
          <p:nvPr/>
        </p:nvSpPr>
        <p:spPr>
          <a:xfrm>
            <a:off x="4326203" y="7356404"/>
            <a:ext cx="2274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&amp; nach Vereinbarung 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96BB5944-966E-9301-18C4-A432834E183F}"/>
              </a:ext>
            </a:extLst>
          </p:cNvPr>
          <p:cNvSpPr txBox="1"/>
          <p:nvPr/>
        </p:nvSpPr>
        <p:spPr>
          <a:xfrm>
            <a:off x="88788" y="8997583"/>
            <a:ext cx="36019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</a:rPr>
              <a:t>Weitere Informationen: www.abc.de 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33A9D2BC-D6A4-CBE5-4D70-96DFA436633C}"/>
              </a:ext>
            </a:extLst>
          </p:cNvPr>
          <p:cNvSpPr txBox="1"/>
          <p:nvPr/>
        </p:nvSpPr>
        <p:spPr>
          <a:xfrm>
            <a:off x="252424" y="6415686"/>
            <a:ext cx="305856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SCHNUPPERTRAINING</a:t>
            </a:r>
          </a:p>
          <a:p>
            <a:endParaRPr lang="de-DE" dirty="0"/>
          </a:p>
          <a:p>
            <a:r>
              <a:rPr lang="de-DE" dirty="0"/>
              <a:t>Wir sind ein Hobbylaufteam, das sich über neue Mitglieder freut. Komm zum Schnuppertraining vorbei!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E7E1FA16-6DBC-A847-8EAF-3080804CA64D}"/>
              </a:ext>
            </a:extLst>
          </p:cNvPr>
          <p:cNvSpPr txBox="1"/>
          <p:nvPr/>
        </p:nvSpPr>
        <p:spPr>
          <a:xfrm>
            <a:off x="4470652" y="8610562"/>
            <a:ext cx="22740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KONTAKT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6BCF2C32-200D-142A-47A1-B1EBC7D9F6F0}"/>
              </a:ext>
            </a:extLst>
          </p:cNvPr>
          <p:cNvSpPr txBox="1"/>
          <p:nvPr/>
        </p:nvSpPr>
        <p:spPr>
          <a:xfrm>
            <a:off x="4374604" y="9113024"/>
            <a:ext cx="2274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01234 5678</a:t>
            </a:r>
          </a:p>
        </p:txBody>
      </p:sp>
      <p:pic>
        <p:nvPicPr>
          <p:cNvPr id="45" name="Grafik 44" descr="Smartphone">
            <a:extLst>
              <a:ext uri="{FF2B5EF4-FFF2-40B4-BE49-F238E27FC236}">
                <a16:creationId xmlns:a16="http://schemas.microsoft.com/office/drawing/2014/main" id="{9976B6ED-232D-D7EF-B8FD-753D909A09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68194" y="8462858"/>
            <a:ext cx="650147" cy="65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492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2C732C4-3B3D-065D-1E11-E448406DB0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3"/>
          <a:stretch/>
        </p:blipFill>
        <p:spPr>
          <a:xfrm>
            <a:off x="-2934279" y="-7851"/>
            <a:ext cx="7394980" cy="734568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2494527E-0510-FB10-0AAB-CE71805F5571}"/>
              </a:ext>
            </a:extLst>
          </p:cNvPr>
          <p:cNvSpPr/>
          <p:nvPr/>
        </p:nvSpPr>
        <p:spPr>
          <a:xfrm>
            <a:off x="-255181" y="0"/>
            <a:ext cx="7113181" cy="9906000"/>
          </a:xfrm>
          <a:custGeom>
            <a:avLst/>
            <a:gdLst>
              <a:gd name="connsiteX0" fmla="*/ 0 w 6858000"/>
              <a:gd name="connsiteY0" fmla="*/ 0 h 9906000"/>
              <a:gd name="connsiteX1" fmla="*/ 6858000 w 6858000"/>
              <a:gd name="connsiteY1" fmla="*/ 0 h 9906000"/>
              <a:gd name="connsiteX2" fmla="*/ 6858000 w 6858000"/>
              <a:gd name="connsiteY2" fmla="*/ 9906000 h 9906000"/>
              <a:gd name="connsiteX3" fmla="*/ 0 w 6858000"/>
              <a:gd name="connsiteY3" fmla="*/ 9906000 h 9906000"/>
              <a:gd name="connsiteX4" fmla="*/ 0 w 6858000"/>
              <a:gd name="connsiteY4" fmla="*/ 0 h 9906000"/>
              <a:gd name="connsiteX0" fmla="*/ 15240 w 6858000"/>
              <a:gd name="connsiteY0" fmla="*/ 6949440 h 9906000"/>
              <a:gd name="connsiteX1" fmla="*/ 6858000 w 6858000"/>
              <a:gd name="connsiteY1" fmla="*/ 0 h 9906000"/>
              <a:gd name="connsiteX2" fmla="*/ 6858000 w 6858000"/>
              <a:gd name="connsiteY2" fmla="*/ 9906000 h 9906000"/>
              <a:gd name="connsiteX3" fmla="*/ 0 w 6858000"/>
              <a:gd name="connsiteY3" fmla="*/ 9906000 h 9906000"/>
              <a:gd name="connsiteX4" fmla="*/ 15240 w 6858000"/>
              <a:gd name="connsiteY4" fmla="*/ 6949440 h 9906000"/>
              <a:gd name="connsiteX0" fmla="*/ 56244 w 6858000"/>
              <a:gd name="connsiteY0" fmla="*/ 6226426 h 9906000"/>
              <a:gd name="connsiteX1" fmla="*/ 6858000 w 6858000"/>
              <a:gd name="connsiteY1" fmla="*/ 0 h 9906000"/>
              <a:gd name="connsiteX2" fmla="*/ 6858000 w 6858000"/>
              <a:gd name="connsiteY2" fmla="*/ 9906000 h 9906000"/>
              <a:gd name="connsiteX3" fmla="*/ 0 w 6858000"/>
              <a:gd name="connsiteY3" fmla="*/ 9906000 h 9906000"/>
              <a:gd name="connsiteX4" fmla="*/ 56244 w 6858000"/>
              <a:gd name="connsiteY4" fmla="*/ 6226426 h 990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000" h="9906000">
                <a:moveTo>
                  <a:pt x="56244" y="6226426"/>
                </a:moveTo>
                <a:lnTo>
                  <a:pt x="6858000" y="0"/>
                </a:lnTo>
                <a:lnTo>
                  <a:pt x="6858000" y="9906000"/>
                </a:lnTo>
                <a:lnTo>
                  <a:pt x="0" y="9906000"/>
                </a:lnTo>
                <a:lnTo>
                  <a:pt x="56244" y="6226426"/>
                </a:lnTo>
                <a:close/>
              </a:path>
            </a:pathLst>
          </a:custGeom>
          <a:gradFill flip="none" rotWithShape="1">
            <a:gsLst>
              <a:gs pos="0">
                <a:srgbClr val="2F4168">
                  <a:shade val="30000"/>
                  <a:satMod val="115000"/>
                </a:srgbClr>
              </a:gs>
              <a:gs pos="50000">
                <a:srgbClr val="2F4168">
                  <a:shade val="67500"/>
                  <a:satMod val="115000"/>
                </a:srgbClr>
              </a:gs>
              <a:gs pos="100000">
                <a:srgbClr val="2F4168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solidFill>
              <a:srgbClr val="F58A2C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Parallelogramm 4">
            <a:extLst>
              <a:ext uri="{FF2B5EF4-FFF2-40B4-BE49-F238E27FC236}">
                <a16:creationId xmlns:a16="http://schemas.microsoft.com/office/drawing/2014/main" id="{AFAD3261-73AA-7C56-57EE-F81BD57E8B91}"/>
              </a:ext>
            </a:extLst>
          </p:cNvPr>
          <p:cNvSpPr/>
          <p:nvPr/>
        </p:nvSpPr>
        <p:spPr>
          <a:xfrm rot="13148445">
            <a:off x="1406484" y="1524692"/>
            <a:ext cx="1066366" cy="4932957"/>
          </a:xfrm>
          <a:custGeom>
            <a:avLst/>
            <a:gdLst>
              <a:gd name="connsiteX0" fmla="*/ 0 w 948833"/>
              <a:gd name="connsiteY0" fmla="*/ 3205737 h 3205737"/>
              <a:gd name="connsiteX1" fmla="*/ 262229 w 948833"/>
              <a:gd name="connsiteY1" fmla="*/ 0 h 3205737"/>
              <a:gd name="connsiteX2" fmla="*/ 948833 w 948833"/>
              <a:gd name="connsiteY2" fmla="*/ 0 h 3205737"/>
              <a:gd name="connsiteX3" fmla="*/ 686604 w 948833"/>
              <a:gd name="connsiteY3" fmla="*/ 3205737 h 3205737"/>
              <a:gd name="connsiteX4" fmla="*/ 0 w 948833"/>
              <a:gd name="connsiteY4" fmla="*/ 3205737 h 3205737"/>
              <a:gd name="connsiteX0" fmla="*/ 0 w 901505"/>
              <a:gd name="connsiteY0" fmla="*/ 2322296 h 3205737"/>
              <a:gd name="connsiteX1" fmla="*/ 214901 w 901505"/>
              <a:gd name="connsiteY1" fmla="*/ 0 h 3205737"/>
              <a:gd name="connsiteX2" fmla="*/ 901505 w 901505"/>
              <a:gd name="connsiteY2" fmla="*/ 0 h 3205737"/>
              <a:gd name="connsiteX3" fmla="*/ 639276 w 901505"/>
              <a:gd name="connsiteY3" fmla="*/ 3205737 h 3205737"/>
              <a:gd name="connsiteX4" fmla="*/ 0 w 901505"/>
              <a:gd name="connsiteY4" fmla="*/ 2322296 h 3205737"/>
              <a:gd name="connsiteX0" fmla="*/ 0 w 901505"/>
              <a:gd name="connsiteY0" fmla="*/ 3046855 h 3930296"/>
              <a:gd name="connsiteX1" fmla="*/ 332588 w 901505"/>
              <a:gd name="connsiteY1" fmla="*/ 0 h 3930296"/>
              <a:gd name="connsiteX2" fmla="*/ 901505 w 901505"/>
              <a:gd name="connsiteY2" fmla="*/ 724559 h 3930296"/>
              <a:gd name="connsiteX3" fmla="*/ 639276 w 901505"/>
              <a:gd name="connsiteY3" fmla="*/ 3930296 h 3930296"/>
              <a:gd name="connsiteX4" fmla="*/ 0 w 901505"/>
              <a:gd name="connsiteY4" fmla="*/ 3046855 h 393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1505" h="3930296">
                <a:moveTo>
                  <a:pt x="0" y="3046855"/>
                </a:moveTo>
                <a:lnTo>
                  <a:pt x="332588" y="0"/>
                </a:lnTo>
                <a:lnTo>
                  <a:pt x="901505" y="724559"/>
                </a:lnTo>
                <a:lnTo>
                  <a:pt x="639276" y="3930296"/>
                </a:lnTo>
                <a:lnTo>
                  <a:pt x="0" y="3046855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Parallelogramm 4">
            <a:extLst>
              <a:ext uri="{FF2B5EF4-FFF2-40B4-BE49-F238E27FC236}">
                <a16:creationId xmlns:a16="http://schemas.microsoft.com/office/drawing/2014/main" id="{FB921FC8-6731-36D6-B7F1-20179F8B5362}"/>
              </a:ext>
            </a:extLst>
          </p:cNvPr>
          <p:cNvSpPr/>
          <p:nvPr/>
        </p:nvSpPr>
        <p:spPr>
          <a:xfrm rot="13334591">
            <a:off x="-442160" y="3983024"/>
            <a:ext cx="1411344" cy="5118308"/>
          </a:xfrm>
          <a:custGeom>
            <a:avLst/>
            <a:gdLst>
              <a:gd name="connsiteX0" fmla="*/ 0 w 948833"/>
              <a:gd name="connsiteY0" fmla="*/ 3205737 h 3205737"/>
              <a:gd name="connsiteX1" fmla="*/ 262229 w 948833"/>
              <a:gd name="connsiteY1" fmla="*/ 0 h 3205737"/>
              <a:gd name="connsiteX2" fmla="*/ 948833 w 948833"/>
              <a:gd name="connsiteY2" fmla="*/ 0 h 3205737"/>
              <a:gd name="connsiteX3" fmla="*/ 686604 w 948833"/>
              <a:gd name="connsiteY3" fmla="*/ 3205737 h 3205737"/>
              <a:gd name="connsiteX4" fmla="*/ 0 w 948833"/>
              <a:gd name="connsiteY4" fmla="*/ 3205737 h 3205737"/>
              <a:gd name="connsiteX0" fmla="*/ 0 w 901505"/>
              <a:gd name="connsiteY0" fmla="*/ 2322296 h 3205737"/>
              <a:gd name="connsiteX1" fmla="*/ 214901 w 901505"/>
              <a:gd name="connsiteY1" fmla="*/ 0 h 3205737"/>
              <a:gd name="connsiteX2" fmla="*/ 901505 w 901505"/>
              <a:gd name="connsiteY2" fmla="*/ 0 h 3205737"/>
              <a:gd name="connsiteX3" fmla="*/ 639276 w 901505"/>
              <a:gd name="connsiteY3" fmla="*/ 3205737 h 3205737"/>
              <a:gd name="connsiteX4" fmla="*/ 0 w 901505"/>
              <a:gd name="connsiteY4" fmla="*/ 2322296 h 3205737"/>
              <a:gd name="connsiteX0" fmla="*/ 0 w 959449"/>
              <a:gd name="connsiteY0" fmla="*/ 2687152 h 3205737"/>
              <a:gd name="connsiteX1" fmla="*/ 272845 w 959449"/>
              <a:gd name="connsiteY1" fmla="*/ 0 h 3205737"/>
              <a:gd name="connsiteX2" fmla="*/ 959449 w 959449"/>
              <a:gd name="connsiteY2" fmla="*/ 0 h 3205737"/>
              <a:gd name="connsiteX3" fmla="*/ 697220 w 959449"/>
              <a:gd name="connsiteY3" fmla="*/ 3205737 h 3205737"/>
              <a:gd name="connsiteX4" fmla="*/ 0 w 959449"/>
              <a:gd name="connsiteY4" fmla="*/ 2687152 h 3205737"/>
              <a:gd name="connsiteX0" fmla="*/ 0 w 962837"/>
              <a:gd name="connsiteY0" fmla="*/ 2732591 h 3205737"/>
              <a:gd name="connsiteX1" fmla="*/ 276233 w 962837"/>
              <a:gd name="connsiteY1" fmla="*/ 0 h 3205737"/>
              <a:gd name="connsiteX2" fmla="*/ 962837 w 962837"/>
              <a:gd name="connsiteY2" fmla="*/ 0 h 3205737"/>
              <a:gd name="connsiteX3" fmla="*/ 700608 w 962837"/>
              <a:gd name="connsiteY3" fmla="*/ 3205737 h 3205737"/>
              <a:gd name="connsiteX4" fmla="*/ 0 w 962837"/>
              <a:gd name="connsiteY4" fmla="*/ 2732591 h 3205737"/>
              <a:gd name="connsiteX0" fmla="*/ 0 w 962837"/>
              <a:gd name="connsiteY0" fmla="*/ 3207507 h 3680653"/>
              <a:gd name="connsiteX1" fmla="*/ 355872 w 962837"/>
              <a:gd name="connsiteY1" fmla="*/ 0 h 3680653"/>
              <a:gd name="connsiteX2" fmla="*/ 962837 w 962837"/>
              <a:gd name="connsiteY2" fmla="*/ 474916 h 3680653"/>
              <a:gd name="connsiteX3" fmla="*/ 700608 w 962837"/>
              <a:gd name="connsiteY3" fmla="*/ 3680653 h 3680653"/>
              <a:gd name="connsiteX4" fmla="*/ 0 w 962837"/>
              <a:gd name="connsiteY4" fmla="*/ 3207507 h 3680653"/>
              <a:gd name="connsiteX0" fmla="*/ 0 w 1055893"/>
              <a:gd name="connsiteY0" fmla="*/ 2975938 h 3680653"/>
              <a:gd name="connsiteX1" fmla="*/ 448928 w 1055893"/>
              <a:gd name="connsiteY1" fmla="*/ 0 h 3680653"/>
              <a:gd name="connsiteX2" fmla="*/ 1055893 w 1055893"/>
              <a:gd name="connsiteY2" fmla="*/ 474916 h 3680653"/>
              <a:gd name="connsiteX3" fmla="*/ 793664 w 1055893"/>
              <a:gd name="connsiteY3" fmla="*/ 3680653 h 3680653"/>
              <a:gd name="connsiteX4" fmla="*/ 0 w 1055893"/>
              <a:gd name="connsiteY4" fmla="*/ 2975938 h 3680653"/>
              <a:gd name="connsiteX0" fmla="*/ 0 w 1055893"/>
              <a:gd name="connsiteY0" fmla="*/ 3166444 h 3871159"/>
              <a:gd name="connsiteX1" fmla="*/ 247533 w 1055893"/>
              <a:gd name="connsiteY1" fmla="*/ 0 h 3871159"/>
              <a:gd name="connsiteX2" fmla="*/ 1055893 w 1055893"/>
              <a:gd name="connsiteY2" fmla="*/ 665422 h 3871159"/>
              <a:gd name="connsiteX3" fmla="*/ 793664 w 1055893"/>
              <a:gd name="connsiteY3" fmla="*/ 3871159 h 3871159"/>
              <a:gd name="connsiteX4" fmla="*/ 0 w 1055893"/>
              <a:gd name="connsiteY4" fmla="*/ 3166444 h 3871159"/>
              <a:gd name="connsiteX0" fmla="*/ 0 w 1027005"/>
              <a:gd name="connsiteY0" fmla="*/ 2932921 h 3871159"/>
              <a:gd name="connsiteX1" fmla="*/ 218645 w 1027005"/>
              <a:gd name="connsiteY1" fmla="*/ 0 h 3871159"/>
              <a:gd name="connsiteX2" fmla="*/ 1027005 w 1027005"/>
              <a:gd name="connsiteY2" fmla="*/ 665422 h 3871159"/>
              <a:gd name="connsiteX3" fmla="*/ 764776 w 1027005"/>
              <a:gd name="connsiteY3" fmla="*/ 3871159 h 3871159"/>
              <a:gd name="connsiteX4" fmla="*/ 0 w 1027005"/>
              <a:gd name="connsiteY4" fmla="*/ 2932921 h 3871159"/>
              <a:gd name="connsiteX0" fmla="*/ 0 w 1000269"/>
              <a:gd name="connsiteY0" fmla="*/ 2932921 h 3871159"/>
              <a:gd name="connsiteX1" fmla="*/ 218645 w 1000269"/>
              <a:gd name="connsiteY1" fmla="*/ 0 h 3871159"/>
              <a:gd name="connsiteX2" fmla="*/ 1000269 w 1000269"/>
              <a:gd name="connsiteY2" fmla="*/ 952910 h 3871159"/>
              <a:gd name="connsiteX3" fmla="*/ 764776 w 1000269"/>
              <a:gd name="connsiteY3" fmla="*/ 3871159 h 3871159"/>
              <a:gd name="connsiteX4" fmla="*/ 0 w 1000269"/>
              <a:gd name="connsiteY4" fmla="*/ 2932921 h 387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269" h="3871159">
                <a:moveTo>
                  <a:pt x="0" y="2932921"/>
                </a:moveTo>
                <a:lnTo>
                  <a:pt x="218645" y="0"/>
                </a:lnTo>
                <a:lnTo>
                  <a:pt x="1000269" y="952910"/>
                </a:lnTo>
                <a:lnTo>
                  <a:pt x="764776" y="3871159"/>
                </a:lnTo>
                <a:lnTo>
                  <a:pt x="0" y="2932921"/>
                </a:lnTo>
                <a:close/>
              </a:path>
            </a:pathLst>
          </a:custGeom>
          <a:solidFill>
            <a:srgbClr val="6D7D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Parallelogramm 4">
            <a:extLst>
              <a:ext uri="{FF2B5EF4-FFF2-40B4-BE49-F238E27FC236}">
                <a16:creationId xmlns:a16="http://schemas.microsoft.com/office/drawing/2014/main" id="{C88E5BE8-E448-C1FF-70C4-EB3B1E2423FA}"/>
              </a:ext>
            </a:extLst>
          </p:cNvPr>
          <p:cNvSpPr/>
          <p:nvPr/>
        </p:nvSpPr>
        <p:spPr>
          <a:xfrm rot="13148445">
            <a:off x="3882430" y="-2717325"/>
            <a:ext cx="2480361" cy="6819066"/>
          </a:xfrm>
          <a:custGeom>
            <a:avLst/>
            <a:gdLst>
              <a:gd name="connsiteX0" fmla="*/ 0 w 948833"/>
              <a:gd name="connsiteY0" fmla="*/ 3205737 h 3205737"/>
              <a:gd name="connsiteX1" fmla="*/ 262229 w 948833"/>
              <a:gd name="connsiteY1" fmla="*/ 0 h 3205737"/>
              <a:gd name="connsiteX2" fmla="*/ 948833 w 948833"/>
              <a:gd name="connsiteY2" fmla="*/ 0 h 3205737"/>
              <a:gd name="connsiteX3" fmla="*/ 686604 w 948833"/>
              <a:gd name="connsiteY3" fmla="*/ 3205737 h 3205737"/>
              <a:gd name="connsiteX4" fmla="*/ 0 w 948833"/>
              <a:gd name="connsiteY4" fmla="*/ 3205737 h 3205737"/>
              <a:gd name="connsiteX0" fmla="*/ 0 w 901505"/>
              <a:gd name="connsiteY0" fmla="*/ 2322296 h 3205737"/>
              <a:gd name="connsiteX1" fmla="*/ 214901 w 901505"/>
              <a:gd name="connsiteY1" fmla="*/ 0 h 3205737"/>
              <a:gd name="connsiteX2" fmla="*/ 901505 w 901505"/>
              <a:gd name="connsiteY2" fmla="*/ 0 h 3205737"/>
              <a:gd name="connsiteX3" fmla="*/ 639276 w 901505"/>
              <a:gd name="connsiteY3" fmla="*/ 3205737 h 3205737"/>
              <a:gd name="connsiteX4" fmla="*/ 0 w 901505"/>
              <a:gd name="connsiteY4" fmla="*/ 2322296 h 3205737"/>
              <a:gd name="connsiteX0" fmla="*/ 0 w 901505"/>
              <a:gd name="connsiteY0" fmla="*/ 3046855 h 3930296"/>
              <a:gd name="connsiteX1" fmla="*/ 332588 w 901505"/>
              <a:gd name="connsiteY1" fmla="*/ 0 h 3930296"/>
              <a:gd name="connsiteX2" fmla="*/ 901505 w 901505"/>
              <a:gd name="connsiteY2" fmla="*/ 724559 h 3930296"/>
              <a:gd name="connsiteX3" fmla="*/ 639276 w 901505"/>
              <a:gd name="connsiteY3" fmla="*/ 3930296 h 3930296"/>
              <a:gd name="connsiteX4" fmla="*/ 0 w 901505"/>
              <a:gd name="connsiteY4" fmla="*/ 3046855 h 3930296"/>
              <a:gd name="connsiteX0" fmla="*/ 0 w 791965"/>
              <a:gd name="connsiteY0" fmla="*/ 3046855 h 3930296"/>
              <a:gd name="connsiteX1" fmla="*/ 332588 w 791965"/>
              <a:gd name="connsiteY1" fmla="*/ 0 h 3930296"/>
              <a:gd name="connsiteX2" fmla="*/ 791965 w 791965"/>
              <a:gd name="connsiteY2" fmla="*/ 916825 h 3930296"/>
              <a:gd name="connsiteX3" fmla="*/ 639276 w 791965"/>
              <a:gd name="connsiteY3" fmla="*/ 3930296 h 3930296"/>
              <a:gd name="connsiteX4" fmla="*/ 0 w 791965"/>
              <a:gd name="connsiteY4" fmla="*/ 3046855 h 3930296"/>
              <a:gd name="connsiteX0" fmla="*/ 0 w 994866"/>
              <a:gd name="connsiteY0" fmla="*/ 3046855 h 3930296"/>
              <a:gd name="connsiteX1" fmla="*/ 332588 w 994866"/>
              <a:gd name="connsiteY1" fmla="*/ 0 h 3930296"/>
              <a:gd name="connsiteX2" fmla="*/ 994866 w 994866"/>
              <a:gd name="connsiteY2" fmla="*/ 1245456 h 3930296"/>
              <a:gd name="connsiteX3" fmla="*/ 639276 w 994866"/>
              <a:gd name="connsiteY3" fmla="*/ 3930296 h 3930296"/>
              <a:gd name="connsiteX4" fmla="*/ 0 w 994866"/>
              <a:gd name="connsiteY4" fmla="*/ 3046855 h 3930296"/>
              <a:gd name="connsiteX0" fmla="*/ 0 w 994866"/>
              <a:gd name="connsiteY0" fmla="*/ 3046855 h 4305405"/>
              <a:gd name="connsiteX1" fmla="*/ 332588 w 994866"/>
              <a:gd name="connsiteY1" fmla="*/ 0 h 4305405"/>
              <a:gd name="connsiteX2" fmla="*/ 994866 w 994866"/>
              <a:gd name="connsiteY2" fmla="*/ 1245456 h 4305405"/>
              <a:gd name="connsiteX3" fmla="*/ 657262 w 994866"/>
              <a:gd name="connsiteY3" fmla="*/ 4305405 h 4305405"/>
              <a:gd name="connsiteX4" fmla="*/ 0 w 994866"/>
              <a:gd name="connsiteY4" fmla="*/ 3046855 h 4305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866" h="4305405">
                <a:moveTo>
                  <a:pt x="0" y="3046855"/>
                </a:moveTo>
                <a:lnTo>
                  <a:pt x="332588" y="0"/>
                </a:lnTo>
                <a:lnTo>
                  <a:pt x="994866" y="1245456"/>
                </a:lnTo>
                <a:lnTo>
                  <a:pt x="657262" y="4305405"/>
                </a:lnTo>
                <a:lnTo>
                  <a:pt x="0" y="3046855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Gleichschenkliges Dreieck 7">
            <a:extLst>
              <a:ext uri="{FF2B5EF4-FFF2-40B4-BE49-F238E27FC236}">
                <a16:creationId xmlns:a16="http://schemas.microsoft.com/office/drawing/2014/main" id="{5E3D2C1C-E508-A1ED-A137-6DAEAB5C042B}"/>
              </a:ext>
            </a:extLst>
          </p:cNvPr>
          <p:cNvSpPr/>
          <p:nvPr/>
        </p:nvSpPr>
        <p:spPr>
          <a:xfrm rot="5400000">
            <a:off x="3305499" y="1473400"/>
            <a:ext cx="4020010" cy="3230751"/>
          </a:xfrm>
          <a:prstGeom prst="triangle">
            <a:avLst/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Gleichschenkliges Dreieck 8">
            <a:extLst>
              <a:ext uri="{FF2B5EF4-FFF2-40B4-BE49-F238E27FC236}">
                <a16:creationId xmlns:a16="http://schemas.microsoft.com/office/drawing/2014/main" id="{7435CCD3-8679-5179-5FCD-BFBAA7F9794D}"/>
              </a:ext>
            </a:extLst>
          </p:cNvPr>
          <p:cNvSpPr/>
          <p:nvPr/>
        </p:nvSpPr>
        <p:spPr>
          <a:xfrm rot="5400000">
            <a:off x="2893176" y="1354716"/>
            <a:ext cx="4245171" cy="3550365"/>
          </a:xfrm>
          <a:prstGeom prst="triangle">
            <a:avLst/>
          </a:prstGeom>
          <a:solidFill>
            <a:srgbClr val="2F416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E7EEBF68-4F10-99B3-DBD4-1D2D41422288}"/>
              </a:ext>
            </a:extLst>
          </p:cNvPr>
          <p:cNvSpPr/>
          <p:nvPr/>
        </p:nvSpPr>
        <p:spPr>
          <a:xfrm>
            <a:off x="3700129" y="2036639"/>
            <a:ext cx="844434" cy="807289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Halber Rahmen 10">
            <a:extLst>
              <a:ext uri="{FF2B5EF4-FFF2-40B4-BE49-F238E27FC236}">
                <a16:creationId xmlns:a16="http://schemas.microsoft.com/office/drawing/2014/main" id="{E9A2B7FD-0D53-0456-A201-ACE6D95093E9}"/>
              </a:ext>
            </a:extLst>
          </p:cNvPr>
          <p:cNvSpPr/>
          <p:nvPr/>
        </p:nvSpPr>
        <p:spPr>
          <a:xfrm rot="8148479">
            <a:off x="-4926114" y="2566421"/>
            <a:ext cx="535275" cy="520083"/>
          </a:xfrm>
          <a:prstGeom prst="half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9B2F2577-996B-6795-8D84-0B927A6679CB}"/>
              </a:ext>
            </a:extLst>
          </p:cNvPr>
          <p:cNvSpPr txBox="1"/>
          <p:nvPr/>
        </p:nvSpPr>
        <p:spPr>
          <a:xfrm>
            <a:off x="4321176" y="5614528"/>
            <a:ext cx="3195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PARIS: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C92899B-3F34-FF6D-2219-487E4B942CCC}"/>
              </a:ext>
            </a:extLst>
          </p:cNvPr>
          <p:cNvSpPr txBox="1"/>
          <p:nvPr/>
        </p:nvSpPr>
        <p:spPr>
          <a:xfrm>
            <a:off x="3862733" y="8230233"/>
            <a:ext cx="3195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WORLD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CE59323F-C994-5506-90FF-9E0B9E9DF73C}"/>
              </a:ext>
            </a:extLst>
          </p:cNvPr>
          <p:cNvSpPr/>
          <p:nvPr/>
        </p:nvSpPr>
        <p:spPr>
          <a:xfrm>
            <a:off x="3212696" y="6411881"/>
            <a:ext cx="2641442" cy="89401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b="1" dirty="0">
                <a:solidFill>
                  <a:schemeClr val="tx1"/>
                </a:solidFill>
              </a:rPr>
              <a:t>BUSINESS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B00AEC6E-5B2F-FF9F-0164-D13840A834D1}"/>
              </a:ext>
            </a:extLst>
          </p:cNvPr>
          <p:cNvSpPr/>
          <p:nvPr/>
        </p:nvSpPr>
        <p:spPr>
          <a:xfrm>
            <a:off x="2147776" y="7369861"/>
            <a:ext cx="3706361" cy="89401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solidFill>
                  <a:schemeClr val="tx1"/>
                </a:solidFill>
              </a:rPr>
              <a:t>INTO THE REAL</a:t>
            </a:r>
          </a:p>
        </p:txBody>
      </p: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AE048611-C1DF-5307-8EE1-645E248E517C}"/>
              </a:ext>
            </a:extLst>
          </p:cNvPr>
          <p:cNvCxnSpPr/>
          <p:nvPr/>
        </p:nvCxnSpPr>
        <p:spPr>
          <a:xfrm>
            <a:off x="4533417" y="9061230"/>
            <a:ext cx="1285392" cy="0"/>
          </a:xfrm>
          <a:prstGeom prst="line">
            <a:avLst/>
          </a:prstGeom>
          <a:ln w="38100">
            <a:solidFill>
              <a:srgbClr val="F58A2C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DDE37438-4CA3-A1F3-C1AC-B5AD09734FDE}"/>
              </a:ext>
            </a:extLst>
          </p:cNvPr>
          <p:cNvSpPr txBox="1"/>
          <p:nvPr/>
        </p:nvSpPr>
        <p:spPr>
          <a:xfrm>
            <a:off x="2121319" y="9188213"/>
            <a:ext cx="3933363" cy="646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>
                <a:solidFill>
                  <a:schemeClr val="bg1"/>
                </a:solidFill>
              </a:rPr>
              <a:t>Der schnelle Weg zum eigenen Geschäft ist genau hier!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429668EE-B216-05BC-400C-F58A4E3CB2DC}"/>
              </a:ext>
            </a:extLst>
          </p:cNvPr>
          <p:cNvSpPr txBox="1"/>
          <p:nvPr/>
        </p:nvSpPr>
        <p:spPr>
          <a:xfrm>
            <a:off x="3429000" y="3519634"/>
            <a:ext cx="2063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Das ist meine Firma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05CA3821-E156-A95D-EA82-2B648499C7B5}"/>
              </a:ext>
            </a:extLst>
          </p:cNvPr>
          <p:cNvSpPr txBox="1"/>
          <p:nvPr/>
        </p:nvSpPr>
        <p:spPr>
          <a:xfrm>
            <a:off x="3662288" y="2833992"/>
            <a:ext cx="3195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dirty="0" err="1">
                <a:solidFill>
                  <a:schemeClr val="bg1"/>
                </a:solidFill>
              </a:rPr>
              <a:t>YfM</a:t>
            </a:r>
            <a:endParaRPr lang="de-DE" sz="4800" dirty="0">
              <a:solidFill>
                <a:schemeClr val="bg1"/>
              </a:solidFill>
            </a:endParaRPr>
          </a:p>
        </p:txBody>
      </p: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9768CE04-74C7-746E-63B8-EE23FA324666}"/>
              </a:ext>
            </a:extLst>
          </p:cNvPr>
          <p:cNvGrpSpPr/>
          <p:nvPr/>
        </p:nvGrpSpPr>
        <p:grpSpPr>
          <a:xfrm rot="8008777">
            <a:off x="3993004" y="2285467"/>
            <a:ext cx="317792" cy="482608"/>
            <a:chOff x="2638511" y="2606167"/>
            <a:chExt cx="317792" cy="482608"/>
          </a:xfrm>
        </p:grpSpPr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11FDF214-A0E8-5CA2-4F94-2237175E94D7}"/>
                </a:ext>
              </a:extLst>
            </p:cNvPr>
            <p:cNvCxnSpPr>
              <a:cxnSpLocks/>
            </p:cNvCxnSpPr>
            <p:nvPr/>
          </p:nvCxnSpPr>
          <p:spPr>
            <a:xfrm rot="19152932">
              <a:off x="2638511" y="2606167"/>
              <a:ext cx="263239" cy="261390"/>
            </a:xfrm>
            <a:prstGeom prst="line">
              <a:avLst/>
            </a:prstGeom>
            <a:ln w="28575">
              <a:solidFill>
                <a:srgbClr val="2F416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r Verbinder 26">
              <a:extLst>
                <a:ext uri="{FF2B5EF4-FFF2-40B4-BE49-F238E27FC236}">
                  <a16:creationId xmlns:a16="http://schemas.microsoft.com/office/drawing/2014/main" id="{82053D77-76DA-72A3-107B-80F274918B5D}"/>
                </a:ext>
              </a:extLst>
            </p:cNvPr>
            <p:cNvCxnSpPr>
              <a:cxnSpLocks/>
            </p:cNvCxnSpPr>
            <p:nvPr/>
          </p:nvCxnSpPr>
          <p:spPr>
            <a:xfrm>
              <a:off x="2954017" y="2749845"/>
              <a:ext cx="2286" cy="338930"/>
            </a:xfrm>
            <a:prstGeom prst="line">
              <a:avLst/>
            </a:prstGeom>
            <a:ln w="28575">
              <a:solidFill>
                <a:srgbClr val="2F416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93356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9B97608D-CF53-C594-9AFB-236B6D5C4994}"/>
              </a:ext>
            </a:extLst>
          </p:cNvPr>
          <p:cNvSpPr/>
          <p:nvPr/>
        </p:nvSpPr>
        <p:spPr>
          <a:xfrm>
            <a:off x="676451" y="8630653"/>
            <a:ext cx="6232358" cy="1471142"/>
          </a:xfrm>
          <a:prstGeom prst="rect">
            <a:avLst/>
          </a:prstGeom>
          <a:solidFill>
            <a:srgbClr val="12175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577DB902-BB92-46F9-567B-9ED1D44C8CD0}"/>
              </a:ext>
            </a:extLst>
          </p:cNvPr>
          <p:cNvSpPr/>
          <p:nvPr/>
        </p:nvSpPr>
        <p:spPr>
          <a:xfrm>
            <a:off x="0" y="3801979"/>
            <a:ext cx="6858000" cy="482867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1CF552D9-2D0A-E4D1-DF78-E03CEF79F827}"/>
              </a:ext>
            </a:extLst>
          </p:cNvPr>
          <p:cNvSpPr/>
          <p:nvPr/>
        </p:nvSpPr>
        <p:spPr>
          <a:xfrm rot="2261816">
            <a:off x="-3764106" y="3723752"/>
            <a:ext cx="7011317" cy="5358804"/>
          </a:xfrm>
          <a:prstGeom prst="roundRect">
            <a:avLst/>
          </a:prstGeom>
          <a:solidFill>
            <a:srgbClr val="12175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2F9EA0C1-30F8-0B4C-14C1-E36D3A8B4B51}"/>
              </a:ext>
            </a:extLst>
          </p:cNvPr>
          <p:cNvSpPr/>
          <p:nvPr/>
        </p:nvSpPr>
        <p:spPr>
          <a:xfrm rot="2261816">
            <a:off x="-1422675" y="1986271"/>
            <a:ext cx="5437784" cy="2310063"/>
          </a:xfrm>
          <a:prstGeom prst="roundRect">
            <a:avLst/>
          </a:prstGeom>
          <a:solidFill>
            <a:srgbClr val="12175E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B9CA96A-A221-B4F9-2A2B-5FCAE210658E}"/>
              </a:ext>
            </a:extLst>
          </p:cNvPr>
          <p:cNvSpPr txBox="1"/>
          <p:nvPr/>
        </p:nvSpPr>
        <p:spPr>
          <a:xfrm>
            <a:off x="237437" y="5464555"/>
            <a:ext cx="2117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bg1"/>
                </a:solidFill>
              </a:rPr>
              <a:t>SCHULE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5EAAB53-DA3E-BA6D-7B52-DC3A7754BC98}"/>
              </a:ext>
            </a:extLst>
          </p:cNvPr>
          <p:cNvSpPr txBox="1"/>
          <p:nvPr/>
        </p:nvSpPr>
        <p:spPr>
          <a:xfrm>
            <a:off x="4859161" y="3986935"/>
            <a:ext cx="2117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/>
              <a:t>SCHULE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5C5BC2D8-2DB4-63A7-741E-22FEAE6B74B4}"/>
              </a:ext>
            </a:extLst>
          </p:cNvPr>
          <p:cNvSpPr txBox="1"/>
          <p:nvPr/>
        </p:nvSpPr>
        <p:spPr>
          <a:xfrm>
            <a:off x="3428999" y="4633558"/>
            <a:ext cx="30263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FJfjlVmsdvllVNLKvnlkSVKNsvlLKVNLKsvnlkVNLkbvlKBNlfnkvlKVNlvnlKVNLkvnlkNVsvSVsvfjIFJOijwfOIEFHOiefhoIEFHOiwefhoWEFHIoweiOWEFIHOwefhi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0D9FD8FA-5799-BA07-9CFE-1311599F77BB}"/>
              </a:ext>
            </a:extLst>
          </p:cNvPr>
          <p:cNvGrpSpPr/>
          <p:nvPr/>
        </p:nvGrpSpPr>
        <p:grpSpPr>
          <a:xfrm>
            <a:off x="3907267" y="6297919"/>
            <a:ext cx="2283043" cy="2089777"/>
            <a:chOff x="3907267" y="6297919"/>
            <a:chExt cx="2283043" cy="2089777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14" name="Sechseck 13">
              <a:extLst>
                <a:ext uri="{FF2B5EF4-FFF2-40B4-BE49-F238E27FC236}">
                  <a16:creationId xmlns:a16="http://schemas.microsoft.com/office/drawing/2014/main" id="{EDE8536C-37D6-4099-EFB1-A02C70FFCD6F}"/>
                </a:ext>
              </a:extLst>
            </p:cNvPr>
            <p:cNvSpPr/>
            <p:nvPr/>
          </p:nvSpPr>
          <p:spPr>
            <a:xfrm rot="978935">
              <a:off x="5056808" y="7206612"/>
              <a:ext cx="1133502" cy="978618"/>
            </a:xfrm>
            <a:prstGeom prst="hexagon">
              <a:avLst/>
            </a:prstGeom>
            <a:grpFill/>
            <a:ln w="38100">
              <a:solidFill>
                <a:srgbClr val="12175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Sechseck 14">
              <a:extLst>
                <a:ext uri="{FF2B5EF4-FFF2-40B4-BE49-F238E27FC236}">
                  <a16:creationId xmlns:a16="http://schemas.microsoft.com/office/drawing/2014/main" id="{835B2C62-5B2C-E31C-4691-8D6B1882E455}"/>
                </a:ext>
              </a:extLst>
            </p:cNvPr>
            <p:cNvSpPr/>
            <p:nvPr/>
          </p:nvSpPr>
          <p:spPr>
            <a:xfrm rot="978935">
              <a:off x="4297016" y="6297919"/>
              <a:ext cx="1133502" cy="978618"/>
            </a:xfrm>
            <a:prstGeom prst="hexagon">
              <a:avLst/>
            </a:prstGeom>
            <a:grpFill/>
            <a:ln w="38100">
              <a:solidFill>
                <a:srgbClr val="12175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Sechseck 15">
              <a:extLst>
                <a:ext uri="{FF2B5EF4-FFF2-40B4-BE49-F238E27FC236}">
                  <a16:creationId xmlns:a16="http://schemas.microsoft.com/office/drawing/2014/main" id="{062A8DDC-B0B5-8CE6-1982-BA0C32A7B462}"/>
                </a:ext>
              </a:extLst>
            </p:cNvPr>
            <p:cNvSpPr/>
            <p:nvPr/>
          </p:nvSpPr>
          <p:spPr>
            <a:xfrm rot="978935">
              <a:off x="3907267" y="7409078"/>
              <a:ext cx="1133502" cy="978618"/>
            </a:xfrm>
            <a:prstGeom prst="hexagon">
              <a:avLst/>
            </a:prstGeom>
            <a:grpFill/>
            <a:ln w="38100">
              <a:solidFill>
                <a:srgbClr val="12175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0" name="Textfeld 19">
            <a:extLst>
              <a:ext uri="{FF2B5EF4-FFF2-40B4-BE49-F238E27FC236}">
                <a16:creationId xmlns:a16="http://schemas.microsoft.com/office/drawing/2014/main" id="{EB5BB497-E86C-53D0-88E8-3AB2AED170F2}"/>
              </a:ext>
            </a:extLst>
          </p:cNvPr>
          <p:cNvSpPr txBox="1"/>
          <p:nvPr/>
        </p:nvSpPr>
        <p:spPr>
          <a:xfrm>
            <a:off x="2951747" y="8951495"/>
            <a:ext cx="3280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DEIN AUFTRAG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281BCA55-56AD-5BE4-3554-4E09E66DE71C}"/>
              </a:ext>
            </a:extLst>
          </p:cNvPr>
          <p:cNvSpPr txBox="1"/>
          <p:nvPr/>
        </p:nvSpPr>
        <p:spPr>
          <a:xfrm>
            <a:off x="349731" y="103151"/>
            <a:ext cx="2005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COMPANY</a:t>
            </a:r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EB9134A4-704E-A2FC-8178-7CBAF00B5D17}"/>
              </a:ext>
            </a:extLst>
          </p:cNvPr>
          <p:cNvCxnSpPr/>
          <p:nvPr/>
        </p:nvCxnSpPr>
        <p:spPr>
          <a:xfrm>
            <a:off x="349731" y="6106652"/>
            <a:ext cx="174858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9A65BD1D-3775-DA20-04D2-FD9EC9208863}"/>
              </a:ext>
            </a:extLst>
          </p:cNvPr>
          <p:cNvCxnSpPr/>
          <p:nvPr/>
        </p:nvCxnSpPr>
        <p:spPr>
          <a:xfrm>
            <a:off x="4859161" y="4507561"/>
            <a:ext cx="1748589" cy="0"/>
          </a:xfrm>
          <a:prstGeom prst="line">
            <a:avLst/>
          </a:prstGeom>
          <a:ln w="38100">
            <a:solidFill>
              <a:srgbClr val="1217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23763006-D49B-DC83-74EA-F1E24A96BCF1}"/>
              </a:ext>
            </a:extLst>
          </p:cNvPr>
          <p:cNvGrpSpPr/>
          <p:nvPr/>
        </p:nvGrpSpPr>
        <p:grpSpPr>
          <a:xfrm>
            <a:off x="567361" y="6206443"/>
            <a:ext cx="3966376" cy="523220"/>
            <a:chOff x="636104" y="7229445"/>
            <a:chExt cx="3966376" cy="523220"/>
          </a:xfrm>
        </p:grpSpPr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70CED10A-5FFE-5CF8-1EBE-0176B43DAB97}"/>
                </a:ext>
              </a:extLst>
            </p:cNvPr>
            <p:cNvSpPr txBox="1"/>
            <p:nvPr/>
          </p:nvSpPr>
          <p:spPr>
            <a:xfrm>
              <a:off x="914400" y="7229445"/>
              <a:ext cx="3688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800" dirty="0" err="1">
                  <a:solidFill>
                    <a:schemeClr val="bg1"/>
                  </a:solidFill>
                </a:rPr>
                <a:t>abc</a:t>
              </a:r>
              <a:endParaRPr lang="de-DE" sz="2800" dirty="0">
                <a:solidFill>
                  <a:schemeClr val="bg1"/>
                </a:solidFill>
              </a:endParaRPr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E9633F89-B6C2-E769-2106-5C950EAC025D}"/>
                </a:ext>
              </a:extLst>
            </p:cNvPr>
            <p:cNvSpPr/>
            <p:nvPr/>
          </p:nvSpPr>
          <p:spPr>
            <a:xfrm>
              <a:off x="636104" y="7397777"/>
              <a:ext cx="286247" cy="2603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52E36CC5-BA1D-C4BC-CA5D-51DBF88E1321}"/>
              </a:ext>
            </a:extLst>
          </p:cNvPr>
          <p:cNvGrpSpPr/>
          <p:nvPr/>
        </p:nvGrpSpPr>
        <p:grpSpPr>
          <a:xfrm>
            <a:off x="553053" y="6660789"/>
            <a:ext cx="3966376" cy="523220"/>
            <a:chOff x="636104" y="7229445"/>
            <a:chExt cx="3966376" cy="523220"/>
          </a:xfrm>
        </p:grpSpPr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417BC680-6952-6A22-0C7A-9F804816CF0D}"/>
                </a:ext>
              </a:extLst>
            </p:cNvPr>
            <p:cNvSpPr txBox="1"/>
            <p:nvPr/>
          </p:nvSpPr>
          <p:spPr>
            <a:xfrm>
              <a:off x="914400" y="7229445"/>
              <a:ext cx="3688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800" dirty="0" err="1">
                  <a:solidFill>
                    <a:schemeClr val="bg1"/>
                  </a:solidFill>
                </a:rPr>
                <a:t>abc</a:t>
              </a:r>
              <a:endParaRPr lang="de-DE" sz="2800" dirty="0">
                <a:solidFill>
                  <a:schemeClr val="bg1"/>
                </a:solidFill>
              </a:endParaRPr>
            </a:p>
          </p:txBody>
        </p:sp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8307967A-07AF-8EAF-96B4-3D87D8B8C07E}"/>
                </a:ext>
              </a:extLst>
            </p:cNvPr>
            <p:cNvSpPr/>
            <p:nvPr/>
          </p:nvSpPr>
          <p:spPr>
            <a:xfrm>
              <a:off x="636104" y="7397777"/>
              <a:ext cx="286247" cy="2603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F99BF15D-B81B-5714-A9ED-F2EC68BFBBFA}"/>
              </a:ext>
            </a:extLst>
          </p:cNvPr>
          <p:cNvGrpSpPr/>
          <p:nvPr/>
        </p:nvGrpSpPr>
        <p:grpSpPr>
          <a:xfrm>
            <a:off x="560207" y="7144099"/>
            <a:ext cx="3966376" cy="523220"/>
            <a:chOff x="636104" y="7229445"/>
            <a:chExt cx="3966376" cy="523220"/>
          </a:xfrm>
        </p:grpSpPr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12E9FCFD-AB61-B60B-E758-F195600D6ADA}"/>
                </a:ext>
              </a:extLst>
            </p:cNvPr>
            <p:cNvSpPr txBox="1"/>
            <p:nvPr/>
          </p:nvSpPr>
          <p:spPr>
            <a:xfrm>
              <a:off x="914400" y="7229445"/>
              <a:ext cx="3688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800" dirty="0" err="1">
                  <a:solidFill>
                    <a:schemeClr val="bg1"/>
                  </a:solidFill>
                </a:rPr>
                <a:t>abc</a:t>
              </a:r>
              <a:endParaRPr lang="de-DE" sz="2800" dirty="0">
                <a:solidFill>
                  <a:schemeClr val="bg1"/>
                </a:solidFill>
              </a:endParaRPr>
            </a:p>
          </p:txBody>
        </p: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E9A1E92A-48B8-C1EC-E807-BD49F61CD135}"/>
                </a:ext>
              </a:extLst>
            </p:cNvPr>
            <p:cNvSpPr/>
            <p:nvPr/>
          </p:nvSpPr>
          <p:spPr>
            <a:xfrm>
              <a:off x="636104" y="7397777"/>
              <a:ext cx="286247" cy="2603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5B080A63-0668-549B-2B68-ECBFF9AEB3BB}"/>
              </a:ext>
            </a:extLst>
          </p:cNvPr>
          <p:cNvGrpSpPr/>
          <p:nvPr/>
        </p:nvGrpSpPr>
        <p:grpSpPr>
          <a:xfrm>
            <a:off x="560207" y="7658254"/>
            <a:ext cx="3966376" cy="523220"/>
            <a:chOff x="636104" y="7229445"/>
            <a:chExt cx="3966376" cy="523220"/>
          </a:xfrm>
        </p:grpSpPr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2270EADB-0BB0-C768-51B7-77DE92197765}"/>
                </a:ext>
              </a:extLst>
            </p:cNvPr>
            <p:cNvSpPr txBox="1"/>
            <p:nvPr/>
          </p:nvSpPr>
          <p:spPr>
            <a:xfrm>
              <a:off x="914400" y="7229445"/>
              <a:ext cx="3688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800" dirty="0" err="1">
                  <a:solidFill>
                    <a:schemeClr val="bg1"/>
                  </a:solidFill>
                </a:rPr>
                <a:t>abc</a:t>
              </a:r>
              <a:endParaRPr lang="de-DE" sz="2800" dirty="0">
                <a:solidFill>
                  <a:schemeClr val="bg1"/>
                </a:solidFill>
              </a:endParaRPr>
            </a:p>
          </p:txBody>
        </p:sp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3B355301-D9F7-519D-76E6-DA660E799D95}"/>
                </a:ext>
              </a:extLst>
            </p:cNvPr>
            <p:cNvSpPr/>
            <p:nvPr/>
          </p:nvSpPr>
          <p:spPr>
            <a:xfrm>
              <a:off x="636104" y="7397777"/>
              <a:ext cx="286247" cy="2603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41778990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D1561E-05E4-73A6-520B-1872394842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feld 54">
            <a:extLst>
              <a:ext uri="{FF2B5EF4-FFF2-40B4-BE49-F238E27FC236}">
                <a16:creationId xmlns:a16="http://schemas.microsoft.com/office/drawing/2014/main" id="{DA45C091-AA59-7DA2-14CB-74D15E94E311}"/>
              </a:ext>
            </a:extLst>
          </p:cNvPr>
          <p:cNvSpPr txBox="1"/>
          <p:nvPr/>
        </p:nvSpPr>
        <p:spPr>
          <a:xfrm rot="16200000">
            <a:off x="-2292571" y="3865755"/>
            <a:ext cx="5765168" cy="542074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de-DE" sz="4000" b="1" dirty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N  E</a:t>
            </a:r>
          </a:p>
          <a:p>
            <a:r>
              <a:rPr lang="de-DE" sz="4000" b="1" dirty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W   </a:t>
            </a:r>
          </a:p>
          <a:p>
            <a:r>
              <a:rPr lang="de-DE" sz="4000" b="1" dirty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</a:rPr>
              <a:t> YORK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88B31B52-EDA8-3866-E1E1-8D48BA5630C7}"/>
              </a:ext>
            </a:extLst>
          </p:cNvPr>
          <p:cNvSpPr/>
          <p:nvPr/>
        </p:nvSpPr>
        <p:spPr>
          <a:xfrm>
            <a:off x="-21264" y="2275367"/>
            <a:ext cx="6879264" cy="7630633"/>
          </a:xfrm>
          <a:custGeom>
            <a:avLst/>
            <a:gdLst>
              <a:gd name="connsiteX0" fmla="*/ 0 w 6858000"/>
              <a:gd name="connsiteY0" fmla="*/ 0 h 6758763"/>
              <a:gd name="connsiteX1" fmla="*/ 6858000 w 6858000"/>
              <a:gd name="connsiteY1" fmla="*/ 0 h 6758763"/>
              <a:gd name="connsiteX2" fmla="*/ 6858000 w 6858000"/>
              <a:gd name="connsiteY2" fmla="*/ 6758763 h 6758763"/>
              <a:gd name="connsiteX3" fmla="*/ 0 w 6858000"/>
              <a:gd name="connsiteY3" fmla="*/ 6758763 h 6758763"/>
              <a:gd name="connsiteX4" fmla="*/ 0 w 6858000"/>
              <a:gd name="connsiteY4" fmla="*/ 0 h 6758763"/>
              <a:gd name="connsiteX0" fmla="*/ 42531 w 6858000"/>
              <a:gd name="connsiteY0" fmla="*/ 4040372 h 6758763"/>
              <a:gd name="connsiteX1" fmla="*/ 6858000 w 6858000"/>
              <a:gd name="connsiteY1" fmla="*/ 0 h 6758763"/>
              <a:gd name="connsiteX2" fmla="*/ 6858000 w 6858000"/>
              <a:gd name="connsiteY2" fmla="*/ 6758763 h 6758763"/>
              <a:gd name="connsiteX3" fmla="*/ 0 w 6858000"/>
              <a:gd name="connsiteY3" fmla="*/ 6758763 h 6758763"/>
              <a:gd name="connsiteX4" fmla="*/ 42531 w 6858000"/>
              <a:gd name="connsiteY4" fmla="*/ 4040372 h 6758763"/>
              <a:gd name="connsiteX0" fmla="*/ 42531 w 6858000"/>
              <a:gd name="connsiteY0" fmla="*/ 5252484 h 6758763"/>
              <a:gd name="connsiteX1" fmla="*/ 6858000 w 6858000"/>
              <a:gd name="connsiteY1" fmla="*/ 0 h 6758763"/>
              <a:gd name="connsiteX2" fmla="*/ 6858000 w 6858000"/>
              <a:gd name="connsiteY2" fmla="*/ 6758763 h 6758763"/>
              <a:gd name="connsiteX3" fmla="*/ 0 w 6858000"/>
              <a:gd name="connsiteY3" fmla="*/ 6758763 h 6758763"/>
              <a:gd name="connsiteX4" fmla="*/ 42531 w 6858000"/>
              <a:gd name="connsiteY4" fmla="*/ 5252484 h 6758763"/>
              <a:gd name="connsiteX0" fmla="*/ 42531 w 6858000"/>
              <a:gd name="connsiteY0" fmla="*/ 5422605 h 6758763"/>
              <a:gd name="connsiteX1" fmla="*/ 6858000 w 6858000"/>
              <a:gd name="connsiteY1" fmla="*/ 0 h 6758763"/>
              <a:gd name="connsiteX2" fmla="*/ 6858000 w 6858000"/>
              <a:gd name="connsiteY2" fmla="*/ 6758763 h 6758763"/>
              <a:gd name="connsiteX3" fmla="*/ 0 w 6858000"/>
              <a:gd name="connsiteY3" fmla="*/ 6758763 h 6758763"/>
              <a:gd name="connsiteX4" fmla="*/ 42531 w 6858000"/>
              <a:gd name="connsiteY4" fmla="*/ 5422605 h 6758763"/>
              <a:gd name="connsiteX0" fmla="*/ 0 w 6879264"/>
              <a:gd name="connsiteY0" fmla="*/ 5422605 h 6758763"/>
              <a:gd name="connsiteX1" fmla="*/ 6879264 w 6879264"/>
              <a:gd name="connsiteY1" fmla="*/ 0 h 6758763"/>
              <a:gd name="connsiteX2" fmla="*/ 6879264 w 6879264"/>
              <a:gd name="connsiteY2" fmla="*/ 6758763 h 6758763"/>
              <a:gd name="connsiteX3" fmla="*/ 21264 w 6879264"/>
              <a:gd name="connsiteY3" fmla="*/ 6758763 h 6758763"/>
              <a:gd name="connsiteX4" fmla="*/ 0 w 6879264"/>
              <a:gd name="connsiteY4" fmla="*/ 5422605 h 6758763"/>
              <a:gd name="connsiteX0" fmla="*/ 0 w 6879264"/>
              <a:gd name="connsiteY0" fmla="*/ 5486400 h 6758763"/>
              <a:gd name="connsiteX1" fmla="*/ 6879264 w 6879264"/>
              <a:gd name="connsiteY1" fmla="*/ 0 h 6758763"/>
              <a:gd name="connsiteX2" fmla="*/ 6879264 w 6879264"/>
              <a:gd name="connsiteY2" fmla="*/ 6758763 h 6758763"/>
              <a:gd name="connsiteX3" fmla="*/ 21264 w 6879264"/>
              <a:gd name="connsiteY3" fmla="*/ 6758763 h 6758763"/>
              <a:gd name="connsiteX4" fmla="*/ 0 w 6879264"/>
              <a:gd name="connsiteY4" fmla="*/ 5486400 h 6758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9264" h="6758763">
                <a:moveTo>
                  <a:pt x="0" y="5486400"/>
                </a:moveTo>
                <a:lnTo>
                  <a:pt x="6879264" y="0"/>
                </a:lnTo>
                <a:lnTo>
                  <a:pt x="6879264" y="6758763"/>
                </a:lnTo>
                <a:lnTo>
                  <a:pt x="21264" y="6758763"/>
                </a:lnTo>
                <a:lnTo>
                  <a:pt x="0" y="5486400"/>
                </a:lnTo>
                <a:close/>
              </a:path>
            </a:pathLst>
          </a:custGeom>
          <a:solidFill>
            <a:srgbClr val="2D3A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0D8E7399-E6D5-8B62-2954-1E1CE780541E}"/>
              </a:ext>
            </a:extLst>
          </p:cNvPr>
          <p:cNvSpPr/>
          <p:nvPr/>
        </p:nvSpPr>
        <p:spPr>
          <a:xfrm rot="18973793">
            <a:off x="227457" y="-593342"/>
            <a:ext cx="7374750" cy="5678934"/>
          </a:xfrm>
          <a:custGeom>
            <a:avLst/>
            <a:gdLst>
              <a:gd name="connsiteX0" fmla="*/ 3630016 w 6696368"/>
              <a:gd name="connsiteY0" fmla="*/ 1 h 5131881"/>
              <a:gd name="connsiteX1" fmla="*/ 6696368 w 6696368"/>
              <a:gd name="connsiteY1" fmla="*/ 2937457 h 5131881"/>
              <a:gd name="connsiteX2" fmla="*/ 4594187 w 6696368"/>
              <a:gd name="connsiteY2" fmla="*/ 5131881 h 5131881"/>
              <a:gd name="connsiteX3" fmla="*/ 3053947 w 6696368"/>
              <a:gd name="connsiteY3" fmla="*/ 5131881 h 5131881"/>
              <a:gd name="connsiteX4" fmla="*/ 2654944 w 6696368"/>
              <a:gd name="connsiteY4" fmla="*/ 4732878 h 5131881"/>
              <a:gd name="connsiteX5" fmla="*/ 3053947 w 6696368"/>
              <a:gd name="connsiteY5" fmla="*/ 4333875 h 5131881"/>
              <a:gd name="connsiteX6" fmla="*/ 3607483 w 6696368"/>
              <a:gd name="connsiteY6" fmla="*/ 4333875 h 5131881"/>
              <a:gd name="connsiteX7" fmla="*/ 3579541 w 6696368"/>
              <a:gd name="connsiteY7" fmla="*/ 4318709 h 5131881"/>
              <a:gd name="connsiteX8" fmla="*/ 3403625 w 6696368"/>
              <a:gd name="connsiteY8" fmla="*/ 3987849 h 5131881"/>
              <a:gd name="connsiteX9" fmla="*/ 3434980 w 6696368"/>
              <a:gd name="connsiteY9" fmla="*/ 3832540 h 5131881"/>
              <a:gd name="connsiteX10" fmla="*/ 3438688 w 6696368"/>
              <a:gd name="connsiteY10" fmla="*/ 3825708 h 5131881"/>
              <a:gd name="connsiteX11" fmla="*/ 398466 w 6696368"/>
              <a:gd name="connsiteY11" fmla="*/ 3825708 h 5131881"/>
              <a:gd name="connsiteX12" fmla="*/ 8096 w 6696368"/>
              <a:gd name="connsiteY12" fmla="*/ 3507547 h 5131881"/>
              <a:gd name="connsiteX13" fmla="*/ 0 w 6696368"/>
              <a:gd name="connsiteY13" fmla="*/ 3427242 h 5131881"/>
              <a:gd name="connsiteX14" fmla="*/ 8096 w 6696368"/>
              <a:gd name="connsiteY14" fmla="*/ 3346938 h 5131881"/>
              <a:gd name="connsiteX15" fmla="*/ 398466 w 6696368"/>
              <a:gd name="connsiteY15" fmla="*/ 3028777 h 5131881"/>
              <a:gd name="connsiteX16" fmla="*/ 1388869 w 6696368"/>
              <a:gd name="connsiteY16" fmla="*/ 3028777 h 5131881"/>
              <a:gd name="connsiteX17" fmla="*/ 1382352 w 6696368"/>
              <a:gd name="connsiteY17" fmla="*/ 3019839 h 5131881"/>
              <a:gd name="connsiteX18" fmla="*/ 1321277 w 6696368"/>
              <a:gd name="connsiteY18" fmla="*/ 2864275 h 5131881"/>
              <a:gd name="connsiteX19" fmla="*/ 1311307 w 6696368"/>
              <a:gd name="connsiteY19" fmla="*/ 2765376 h 5131881"/>
              <a:gd name="connsiteX20" fmla="*/ 1321277 w 6696368"/>
              <a:gd name="connsiteY20" fmla="*/ 2666476 h 5131881"/>
              <a:gd name="connsiteX21" fmla="*/ 1802040 w 6696368"/>
              <a:gd name="connsiteY21" fmla="*/ 2274642 h 5131881"/>
              <a:gd name="connsiteX22" fmla="*/ 2155631 w 6696368"/>
              <a:gd name="connsiteY22" fmla="*/ 2274642 h 5131881"/>
              <a:gd name="connsiteX23" fmla="*/ 2153225 w 6696368"/>
              <a:gd name="connsiteY23" fmla="*/ 2273895 h 5131881"/>
              <a:gd name="connsiteX24" fmla="*/ 1909532 w 6696368"/>
              <a:gd name="connsiteY24" fmla="*/ 1906248 h 5131881"/>
              <a:gd name="connsiteX25" fmla="*/ 2308535 w 6696368"/>
              <a:gd name="connsiteY25" fmla="*/ 1507245 h 5131881"/>
              <a:gd name="connsiteX26" fmla="*/ 3580697 w 6696368"/>
              <a:gd name="connsiteY26" fmla="*/ 1507244 h 5131881"/>
              <a:gd name="connsiteX27" fmla="*/ 3562301 w 6696368"/>
              <a:gd name="connsiteY27" fmla="*/ 1497261 h 5131881"/>
              <a:gd name="connsiteX28" fmla="*/ 3386385 w 6696368"/>
              <a:gd name="connsiteY28" fmla="*/ 1166400 h 5131881"/>
              <a:gd name="connsiteX29" fmla="*/ 3630078 w 6696368"/>
              <a:gd name="connsiteY29" fmla="*/ 798753 h 5131881"/>
              <a:gd name="connsiteX30" fmla="*/ 3632485 w 6696368"/>
              <a:gd name="connsiteY30" fmla="*/ 798007 h 5131881"/>
              <a:gd name="connsiteX31" fmla="*/ 2984317 w 6696368"/>
              <a:gd name="connsiteY31" fmla="*/ 798006 h 5131881"/>
              <a:gd name="connsiteX32" fmla="*/ 2585314 w 6696368"/>
              <a:gd name="connsiteY32" fmla="*/ 399003 h 5131881"/>
              <a:gd name="connsiteX33" fmla="*/ 2984317 w 6696368"/>
              <a:gd name="connsiteY33" fmla="*/ 0 h 5131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696368" h="5131881">
                <a:moveTo>
                  <a:pt x="3630016" y="1"/>
                </a:moveTo>
                <a:lnTo>
                  <a:pt x="6696368" y="2937457"/>
                </a:lnTo>
                <a:lnTo>
                  <a:pt x="4594187" y="5131881"/>
                </a:lnTo>
                <a:lnTo>
                  <a:pt x="3053947" y="5131881"/>
                </a:lnTo>
                <a:cubicBezTo>
                  <a:pt x="2833584" y="5131881"/>
                  <a:pt x="2654944" y="4953241"/>
                  <a:pt x="2654944" y="4732878"/>
                </a:cubicBezTo>
                <a:cubicBezTo>
                  <a:pt x="2654944" y="4512515"/>
                  <a:pt x="2833584" y="4333875"/>
                  <a:pt x="3053947" y="4333875"/>
                </a:cubicBezTo>
                <a:lnTo>
                  <a:pt x="3607483" y="4333875"/>
                </a:lnTo>
                <a:lnTo>
                  <a:pt x="3579541" y="4318709"/>
                </a:lnTo>
                <a:cubicBezTo>
                  <a:pt x="3473406" y="4247005"/>
                  <a:pt x="3403625" y="4125576"/>
                  <a:pt x="3403625" y="3987849"/>
                </a:cubicBezTo>
                <a:cubicBezTo>
                  <a:pt x="3403624" y="3932759"/>
                  <a:pt x="3414790" y="3880276"/>
                  <a:pt x="3434980" y="3832540"/>
                </a:cubicBezTo>
                <a:lnTo>
                  <a:pt x="3438688" y="3825708"/>
                </a:lnTo>
                <a:lnTo>
                  <a:pt x="398466" y="3825708"/>
                </a:lnTo>
                <a:cubicBezTo>
                  <a:pt x="205908" y="3825708"/>
                  <a:pt x="45251" y="3689121"/>
                  <a:pt x="8096" y="3507547"/>
                </a:cubicBezTo>
                <a:lnTo>
                  <a:pt x="0" y="3427242"/>
                </a:lnTo>
                <a:lnTo>
                  <a:pt x="8096" y="3346938"/>
                </a:lnTo>
                <a:cubicBezTo>
                  <a:pt x="45251" y="3165364"/>
                  <a:pt x="205908" y="3028777"/>
                  <a:pt x="398466" y="3028777"/>
                </a:cubicBezTo>
                <a:lnTo>
                  <a:pt x="1388869" y="3028777"/>
                </a:lnTo>
                <a:lnTo>
                  <a:pt x="1382352" y="3019839"/>
                </a:lnTo>
                <a:cubicBezTo>
                  <a:pt x="1353662" y="2972622"/>
                  <a:pt x="1332716" y="2920180"/>
                  <a:pt x="1321277" y="2864275"/>
                </a:cubicBezTo>
                <a:lnTo>
                  <a:pt x="1311307" y="2765376"/>
                </a:lnTo>
                <a:lnTo>
                  <a:pt x="1321277" y="2666476"/>
                </a:lnTo>
                <a:cubicBezTo>
                  <a:pt x="1367036" y="2442857"/>
                  <a:pt x="1564894" y="2274642"/>
                  <a:pt x="1802040" y="2274642"/>
                </a:cubicBezTo>
                <a:lnTo>
                  <a:pt x="2155631" y="2274642"/>
                </a:lnTo>
                <a:lnTo>
                  <a:pt x="2153225" y="2273895"/>
                </a:lnTo>
                <a:cubicBezTo>
                  <a:pt x="2010017" y="2213323"/>
                  <a:pt x="1909531" y="2071520"/>
                  <a:pt x="1909532" y="1906248"/>
                </a:cubicBezTo>
                <a:cubicBezTo>
                  <a:pt x="1909531" y="1685885"/>
                  <a:pt x="2088172" y="1507245"/>
                  <a:pt x="2308535" y="1507245"/>
                </a:cubicBezTo>
                <a:lnTo>
                  <a:pt x="3580697" y="1507244"/>
                </a:lnTo>
                <a:lnTo>
                  <a:pt x="3562301" y="1497261"/>
                </a:lnTo>
                <a:cubicBezTo>
                  <a:pt x="3456166" y="1425556"/>
                  <a:pt x="3386385" y="1304128"/>
                  <a:pt x="3386385" y="1166400"/>
                </a:cubicBezTo>
                <a:cubicBezTo>
                  <a:pt x="3386384" y="1001128"/>
                  <a:pt x="3486869" y="859325"/>
                  <a:pt x="3630078" y="798753"/>
                </a:cubicBezTo>
                <a:lnTo>
                  <a:pt x="3632485" y="798007"/>
                </a:lnTo>
                <a:lnTo>
                  <a:pt x="2984317" y="798006"/>
                </a:lnTo>
                <a:cubicBezTo>
                  <a:pt x="2763954" y="798006"/>
                  <a:pt x="2585314" y="619366"/>
                  <a:pt x="2585314" y="399003"/>
                </a:cubicBezTo>
                <a:cubicBezTo>
                  <a:pt x="2585314" y="178640"/>
                  <a:pt x="2763954" y="0"/>
                  <a:pt x="2984317" y="0"/>
                </a:cubicBezTo>
                <a:close/>
              </a:path>
            </a:pathLst>
          </a:custGeom>
          <a:blipFill dpi="0" rotWithShape="0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66" t="-267" r="-66" b="267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9ABA3650-ACC3-ACC4-0F99-071234C05B7E}"/>
              </a:ext>
            </a:extLst>
          </p:cNvPr>
          <p:cNvSpPr/>
          <p:nvPr/>
        </p:nvSpPr>
        <p:spPr>
          <a:xfrm>
            <a:off x="318976" y="207839"/>
            <a:ext cx="844434" cy="80728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420C2415-AFAD-E6E5-5D12-1FEA27C00605}"/>
              </a:ext>
            </a:extLst>
          </p:cNvPr>
          <p:cNvGrpSpPr/>
          <p:nvPr/>
        </p:nvGrpSpPr>
        <p:grpSpPr>
          <a:xfrm rot="8008777">
            <a:off x="611851" y="456667"/>
            <a:ext cx="317792" cy="482608"/>
            <a:chOff x="2638511" y="2606167"/>
            <a:chExt cx="317792" cy="482608"/>
          </a:xfrm>
        </p:grpSpPr>
        <p:cxnSp>
          <p:nvCxnSpPr>
            <p:cNvPr id="17" name="Gerader Verbinder 16">
              <a:extLst>
                <a:ext uri="{FF2B5EF4-FFF2-40B4-BE49-F238E27FC236}">
                  <a16:creationId xmlns:a16="http://schemas.microsoft.com/office/drawing/2014/main" id="{6736AD46-D267-2C4D-D965-119AE9852178}"/>
                </a:ext>
              </a:extLst>
            </p:cNvPr>
            <p:cNvCxnSpPr>
              <a:cxnSpLocks/>
            </p:cNvCxnSpPr>
            <p:nvPr/>
          </p:nvCxnSpPr>
          <p:spPr>
            <a:xfrm rot="19152932">
              <a:off x="2638511" y="2606167"/>
              <a:ext cx="263239" cy="261390"/>
            </a:xfrm>
            <a:prstGeom prst="line">
              <a:avLst/>
            </a:prstGeom>
            <a:ln w="28575">
              <a:solidFill>
                <a:srgbClr val="2F416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r Verbinder 17">
              <a:extLst>
                <a:ext uri="{FF2B5EF4-FFF2-40B4-BE49-F238E27FC236}">
                  <a16:creationId xmlns:a16="http://schemas.microsoft.com/office/drawing/2014/main" id="{22E157FA-6FAE-49D1-56D0-4729F088CC7C}"/>
                </a:ext>
              </a:extLst>
            </p:cNvPr>
            <p:cNvCxnSpPr>
              <a:cxnSpLocks/>
            </p:cNvCxnSpPr>
            <p:nvPr/>
          </p:nvCxnSpPr>
          <p:spPr>
            <a:xfrm>
              <a:off x="2954017" y="2749845"/>
              <a:ext cx="2286" cy="338930"/>
            </a:xfrm>
            <a:prstGeom prst="line">
              <a:avLst/>
            </a:prstGeom>
            <a:ln w="28575">
              <a:solidFill>
                <a:srgbClr val="2F416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feld 19">
            <a:extLst>
              <a:ext uri="{FF2B5EF4-FFF2-40B4-BE49-F238E27FC236}">
                <a16:creationId xmlns:a16="http://schemas.microsoft.com/office/drawing/2014/main" id="{6E1780FA-6445-49A0-64F4-B58469EF6415}"/>
              </a:ext>
            </a:extLst>
          </p:cNvPr>
          <p:cNvSpPr txBox="1"/>
          <p:nvPr/>
        </p:nvSpPr>
        <p:spPr>
          <a:xfrm rot="16200000">
            <a:off x="-2543551" y="3929722"/>
            <a:ext cx="5765168" cy="542074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de-DE" sz="4000" b="1" dirty="0">
                <a:solidFill>
                  <a:srgbClr val="C09E93"/>
                </a:solidFill>
                <a:latin typeface="Agency FB" panose="020B0503020202020204" pitchFamily="34" charset="0"/>
              </a:rPr>
              <a:t>N  E</a:t>
            </a:r>
          </a:p>
          <a:p>
            <a:r>
              <a:rPr lang="de-DE" sz="4000" b="1" dirty="0">
                <a:solidFill>
                  <a:srgbClr val="C09E93"/>
                </a:solidFill>
                <a:latin typeface="Agency FB" panose="020B0503020202020204" pitchFamily="34" charset="0"/>
              </a:rPr>
              <a:t>W   </a:t>
            </a:r>
          </a:p>
          <a:p>
            <a:r>
              <a:rPr lang="de-DE" sz="4000" b="1" dirty="0">
                <a:solidFill>
                  <a:srgbClr val="C09E93"/>
                </a:solidFill>
                <a:latin typeface="Agency FB" panose="020B0503020202020204" pitchFamily="34" charset="0"/>
              </a:rPr>
              <a:t> YORK</a:t>
            </a:r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2441F003-2E34-B1C7-B881-A49AE4F0359D}"/>
              </a:ext>
            </a:extLst>
          </p:cNvPr>
          <p:cNvSpPr/>
          <p:nvPr/>
        </p:nvSpPr>
        <p:spPr>
          <a:xfrm rot="19112607">
            <a:off x="-856929" y="8480869"/>
            <a:ext cx="4225064" cy="2420554"/>
          </a:xfrm>
          <a:custGeom>
            <a:avLst/>
            <a:gdLst>
              <a:gd name="connsiteX0" fmla="*/ 583109 w 4225064"/>
              <a:gd name="connsiteY0" fmla="*/ 2042214 h 2420554"/>
              <a:gd name="connsiteX1" fmla="*/ 1011399 w 4225064"/>
              <a:gd name="connsiteY1" fmla="*/ 2420554 h 2420554"/>
              <a:gd name="connsiteX2" fmla="*/ 907389 w 4225064"/>
              <a:gd name="connsiteY2" fmla="*/ 2420554 h 2420554"/>
              <a:gd name="connsiteX3" fmla="*/ 576009 w 4225064"/>
              <a:gd name="connsiteY3" fmla="*/ 2089172 h 2420554"/>
              <a:gd name="connsiteX4" fmla="*/ 88355 w 4225064"/>
              <a:gd name="connsiteY4" fmla="*/ 1605161 h 2420554"/>
              <a:gd name="connsiteX5" fmla="*/ 409010 w 4225064"/>
              <a:gd name="connsiteY5" fmla="*/ 1888420 h 2420554"/>
              <a:gd name="connsiteX6" fmla="*/ 294943 w 4225064"/>
              <a:gd name="connsiteY6" fmla="*/ 1888420 h 2420554"/>
              <a:gd name="connsiteX7" fmla="*/ 20157 w 4225064"/>
              <a:gd name="connsiteY7" fmla="*/ 1742317 h 2420554"/>
              <a:gd name="connsiteX8" fmla="*/ 0 w 4225064"/>
              <a:gd name="connsiteY8" fmla="*/ 1705181 h 2420554"/>
              <a:gd name="connsiteX9" fmla="*/ 3669994 w 4225064"/>
              <a:gd name="connsiteY9" fmla="*/ 97060 h 2420554"/>
              <a:gd name="connsiteX10" fmla="*/ 3767053 w 4225064"/>
              <a:gd name="connsiteY10" fmla="*/ 331382 h 2420554"/>
              <a:gd name="connsiteX11" fmla="*/ 3669994 w 4225064"/>
              <a:gd name="connsiteY11" fmla="*/ 565704 h 2420554"/>
              <a:gd name="connsiteX12" fmla="*/ 3667964 w 4225064"/>
              <a:gd name="connsiteY12" fmla="*/ 567378 h 2420554"/>
              <a:gd name="connsiteX13" fmla="*/ 3893683 w 4225064"/>
              <a:gd name="connsiteY13" fmla="*/ 567378 h 2420554"/>
              <a:gd name="connsiteX14" fmla="*/ 4225064 w 4225064"/>
              <a:gd name="connsiteY14" fmla="*/ 898760 h 2420554"/>
              <a:gd name="connsiteX15" fmla="*/ 3893682 w 4225064"/>
              <a:gd name="connsiteY15" fmla="*/ 1230141 h 2420554"/>
              <a:gd name="connsiteX16" fmla="*/ 3029494 w 4225064"/>
              <a:gd name="connsiteY16" fmla="*/ 1230141 h 2420554"/>
              <a:gd name="connsiteX17" fmla="*/ 3051800 w 4225064"/>
              <a:gd name="connsiteY17" fmla="*/ 1232390 h 2420554"/>
              <a:gd name="connsiteX18" fmla="*/ 3316397 w 4225064"/>
              <a:gd name="connsiteY18" fmla="*/ 1557039 h 2420554"/>
              <a:gd name="connsiteX19" fmla="*/ 3259802 w 4225064"/>
              <a:gd name="connsiteY19" fmla="*/ 1742317 h 2420554"/>
              <a:gd name="connsiteX20" fmla="*/ 3247034 w 4225064"/>
              <a:gd name="connsiteY20" fmla="*/ 1757791 h 2420554"/>
              <a:gd name="connsiteX21" fmla="*/ 3597462 w 4225064"/>
              <a:gd name="connsiteY21" fmla="*/ 1757791 h 2420554"/>
              <a:gd name="connsiteX22" fmla="*/ 3928843 w 4225064"/>
              <a:gd name="connsiteY22" fmla="*/ 2089173 h 2420554"/>
              <a:gd name="connsiteX23" fmla="*/ 3597461 w 4225064"/>
              <a:gd name="connsiteY23" fmla="*/ 2420554 h 2420554"/>
              <a:gd name="connsiteX24" fmla="*/ 3136599 w 4225064"/>
              <a:gd name="connsiteY24" fmla="*/ 2420554 h 2420554"/>
              <a:gd name="connsiteX25" fmla="*/ 1019857 w 4225064"/>
              <a:gd name="connsiteY25" fmla="*/ 550679 h 2420554"/>
              <a:gd name="connsiteX26" fmla="*/ 1506312 w 4225064"/>
              <a:gd name="connsiteY26" fmla="*/ 0 h 2420554"/>
              <a:gd name="connsiteX27" fmla="*/ 3435672 w 4225064"/>
              <a:gd name="connsiteY27" fmla="*/ 1 h 2420554"/>
              <a:gd name="connsiteX28" fmla="*/ 3669994 w 4225064"/>
              <a:gd name="connsiteY28" fmla="*/ 97060 h 2420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225064" h="2420554">
                <a:moveTo>
                  <a:pt x="583109" y="2042214"/>
                </a:moveTo>
                <a:lnTo>
                  <a:pt x="1011399" y="2420554"/>
                </a:lnTo>
                <a:lnTo>
                  <a:pt x="907389" y="2420554"/>
                </a:lnTo>
                <a:cubicBezTo>
                  <a:pt x="724372" y="2420554"/>
                  <a:pt x="576008" y="2272190"/>
                  <a:pt x="576009" y="2089172"/>
                </a:cubicBezTo>
                <a:close/>
                <a:moveTo>
                  <a:pt x="88355" y="1605161"/>
                </a:moveTo>
                <a:lnTo>
                  <a:pt x="409010" y="1888420"/>
                </a:lnTo>
                <a:lnTo>
                  <a:pt x="294943" y="1888420"/>
                </a:lnTo>
                <a:cubicBezTo>
                  <a:pt x="180558" y="1888420"/>
                  <a:pt x="79709" y="1830465"/>
                  <a:pt x="20157" y="1742317"/>
                </a:cubicBezTo>
                <a:lnTo>
                  <a:pt x="0" y="1705181"/>
                </a:lnTo>
                <a:close/>
                <a:moveTo>
                  <a:pt x="3669994" y="97060"/>
                </a:moveTo>
                <a:cubicBezTo>
                  <a:pt x="3729962" y="157028"/>
                  <a:pt x="3767053" y="239874"/>
                  <a:pt x="3767053" y="331382"/>
                </a:cubicBezTo>
                <a:cubicBezTo>
                  <a:pt x="3767053" y="422891"/>
                  <a:pt x="3729962" y="505736"/>
                  <a:pt x="3669994" y="565704"/>
                </a:cubicBezTo>
                <a:lnTo>
                  <a:pt x="3667964" y="567378"/>
                </a:lnTo>
                <a:lnTo>
                  <a:pt x="3893683" y="567378"/>
                </a:lnTo>
                <a:cubicBezTo>
                  <a:pt x="4076700" y="567379"/>
                  <a:pt x="4225063" y="715743"/>
                  <a:pt x="4225064" y="898760"/>
                </a:cubicBezTo>
                <a:cubicBezTo>
                  <a:pt x="4225064" y="1081777"/>
                  <a:pt x="4076699" y="1230141"/>
                  <a:pt x="3893682" y="1230141"/>
                </a:cubicBezTo>
                <a:lnTo>
                  <a:pt x="3029494" y="1230141"/>
                </a:lnTo>
                <a:lnTo>
                  <a:pt x="3051800" y="1232390"/>
                </a:lnTo>
                <a:cubicBezTo>
                  <a:pt x="3202805" y="1263290"/>
                  <a:pt x="3316396" y="1396899"/>
                  <a:pt x="3316397" y="1557039"/>
                </a:cubicBezTo>
                <a:cubicBezTo>
                  <a:pt x="3316396" y="1625670"/>
                  <a:pt x="3295532" y="1689429"/>
                  <a:pt x="3259802" y="1742317"/>
                </a:cubicBezTo>
                <a:lnTo>
                  <a:pt x="3247034" y="1757791"/>
                </a:lnTo>
                <a:lnTo>
                  <a:pt x="3597462" y="1757791"/>
                </a:lnTo>
                <a:cubicBezTo>
                  <a:pt x="3780479" y="1757791"/>
                  <a:pt x="3928843" y="1906155"/>
                  <a:pt x="3928843" y="2089173"/>
                </a:cubicBezTo>
                <a:cubicBezTo>
                  <a:pt x="3928842" y="2272190"/>
                  <a:pt x="3780478" y="2420554"/>
                  <a:pt x="3597461" y="2420554"/>
                </a:cubicBezTo>
                <a:lnTo>
                  <a:pt x="3136599" y="2420554"/>
                </a:lnTo>
                <a:lnTo>
                  <a:pt x="1019857" y="550679"/>
                </a:lnTo>
                <a:lnTo>
                  <a:pt x="1506312" y="0"/>
                </a:lnTo>
                <a:lnTo>
                  <a:pt x="3435672" y="1"/>
                </a:lnTo>
                <a:cubicBezTo>
                  <a:pt x="3527180" y="1"/>
                  <a:pt x="3610026" y="37092"/>
                  <a:pt x="3669994" y="97060"/>
                </a:cubicBezTo>
                <a:close/>
              </a:path>
            </a:pathLst>
          </a:custGeom>
          <a:blipFill dpi="0" rotWithShape="0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395" t="-23412" r="2395" b="23412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C61488FA-3F86-F563-9C32-F0BBF77DDE76}"/>
              </a:ext>
            </a:extLst>
          </p:cNvPr>
          <p:cNvSpPr txBox="1"/>
          <p:nvPr/>
        </p:nvSpPr>
        <p:spPr>
          <a:xfrm>
            <a:off x="3039565" y="5658330"/>
            <a:ext cx="39277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b="1" spc="600" dirty="0">
                <a:solidFill>
                  <a:schemeClr val="bg1"/>
                </a:solidFill>
                <a:latin typeface="Agency FB" panose="020B0503020202020204" pitchFamily="34" charset="0"/>
              </a:rPr>
              <a:t>CITY GUIDE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42B55D06-DDFC-2B89-230B-C6C623F204FA}"/>
              </a:ext>
            </a:extLst>
          </p:cNvPr>
          <p:cNvSpPr txBox="1"/>
          <p:nvPr/>
        </p:nvSpPr>
        <p:spPr>
          <a:xfrm>
            <a:off x="5353671" y="5202078"/>
            <a:ext cx="240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rgbClr val="E7B3AE"/>
                </a:solidFill>
              </a:rPr>
              <a:t>2025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03A80D63-4B88-9A7E-0DFB-E8A74B2AFC2C}"/>
              </a:ext>
            </a:extLst>
          </p:cNvPr>
          <p:cNvSpPr txBox="1"/>
          <p:nvPr/>
        </p:nvSpPr>
        <p:spPr>
          <a:xfrm>
            <a:off x="4526247" y="6762072"/>
            <a:ext cx="2656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rgbClr val="FDE4E8"/>
                </a:solidFill>
              </a:rPr>
              <a:t>Sightseeing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5EF76A14-CE16-D474-5485-B79B3CA6B590}"/>
              </a:ext>
            </a:extLst>
          </p:cNvPr>
          <p:cNvSpPr txBox="1"/>
          <p:nvPr/>
        </p:nvSpPr>
        <p:spPr>
          <a:xfrm>
            <a:off x="4526246" y="7292955"/>
            <a:ext cx="2656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rgbClr val="FDE4E8"/>
                </a:solidFill>
              </a:rPr>
              <a:t>Restaurants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C172EB6A-415E-A8E6-3D5F-96C540F74BE9}"/>
              </a:ext>
            </a:extLst>
          </p:cNvPr>
          <p:cNvSpPr txBox="1"/>
          <p:nvPr/>
        </p:nvSpPr>
        <p:spPr>
          <a:xfrm>
            <a:off x="4511414" y="7870628"/>
            <a:ext cx="2656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rgbClr val="FDE4E8"/>
                </a:solidFill>
              </a:rPr>
              <a:t>Museums</a:t>
            </a:r>
          </a:p>
        </p:txBody>
      </p:sp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3FDEE82B-9D1D-7CCF-4C1D-FED688450568}"/>
              </a:ext>
            </a:extLst>
          </p:cNvPr>
          <p:cNvGrpSpPr/>
          <p:nvPr/>
        </p:nvGrpSpPr>
        <p:grpSpPr>
          <a:xfrm>
            <a:off x="3575350" y="7248438"/>
            <a:ext cx="799947" cy="1027135"/>
            <a:chOff x="3575350" y="7248438"/>
            <a:chExt cx="799947" cy="1027135"/>
          </a:xfrm>
        </p:grpSpPr>
        <p:cxnSp>
          <p:nvCxnSpPr>
            <p:cNvPr id="36" name="Gerader Verbinder 35">
              <a:extLst>
                <a:ext uri="{FF2B5EF4-FFF2-40B4-BE49-F238E27FC236}">
                  <a16:creationId xmlns:a16="http://schemas.microsoft.com/office/drawing/2014/main" id="{228ECA8F-2DC3-7B1C-F748-F7F78D95CBA2}"/>
                </a:ext>
              </a:extLst>
            </p:cNvPr>
            <p:cNvCxnSpPr>
              <a:cxnSpLocks/>
            </p:cNvCxnSpPr>
            <p:nvPr/>
          </p:nvCxnSpPr>
          <p:spPr>
            <a:xfrm rot="18776717" flipH="1">
              <a:off x="3966996" y="6856792"/>
              <a:ext cx="16656" cy="799947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r Verbinder 44">
              <a:extLst>
                <a:ext uri="{FF2B5EF4-FFF2-40B4-BE49-F238E27FC236}">
                  <a16:creationId xmlns:a16="http://schemas.microsoft.com/office/drawing/2014/main" id="{A0F55926-0F79-20B2-3B03-11B8B54EFD5B}"/>
                </a:ext>
              </a:extLst>
            </p:cNvPr>
            <p:cNvCxnSpPr>
              <a:cxnSpLocks/>
            </p:cNvCxnSpPr>
            <p:nvPr/>
          </p:nvCxnSpPr>
          <p:spPr>
            <a:xfrm rot="18776717">
              <a:off x="3509316" y="7826701"/>
              <a:ext cx="897744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AE308EA3-F824-215D-08EE-C301E06ED2D1}"/>
              </a:ext>
            </a:extLst>
          </p:cNvPr>
          <p:cNvGrpSpPr/>
          <p:nvPr/>
        </p:nvGrpSpPr>
        <p:grpSpPr>
          <a:xfrm>
            <a:off x="3135085" y="7257108"/>
            <a:ext cx="774830" cy="978930"/>
            <a:chOff x="3135085" y="7257108"/>
            <a:chExt cx="774830" cy="978930"/>
          </a:xfrm>
        </p:grpSpPr>
        <p:cxnSp>
          <p:nvCxnSpPr>
            <p:cNvPr id="51" name="Gerader Verbinder 50">
              <a:extLst>
                <a:ext uri="{FF2B5EF4-FFF2-40B4-BE49-F238E27FC236}">
                  <a16:creationId xmlns:a16="http://schemas.microsoft.com/office/drawing/2014/main" id="{C52894E7-EF48-7DB2-BF38-C921C64470AD}"/>
                </a:ext>
              </a:extLst>
            </p:cNvPr>
            <p:cNvCxnSpPr>
              <a:cxnSpLocks/>
            </p:cNvCxnSpPr>
            <p:nvPr/>
          </p:nvCxnSpPr>
          <p:spPr>
            <a:xfrm rot="18776717" flipH="1">
              <a:off x="3514595" y="6877598"/>
              <a:ext cx="15809" cy="774830"/>
            </a:xfrm>
            <a:prstGeom prst="line">
              <a:avLst/>
            </a:prstGeom>
            <a:ln w="57150">
              <a:solidFill>
                <a:srgbClr val="C09E9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r Verbinder 51">
              <a:extLst>
                <a:ext uri="{FF2B5EF4-FFF2-40B4-BE49-F238E27FC236}">
                  <a16:creationId xmlns:a16="http://schemas.microsoft.com/office/drawing/2014/main" id="{C5C8F150-613B-F7C3-E925-0C2BF3ADE90B}"/>
                </a:ext>
              </a:extLst>
            </p:cNvPr>
            <p:cNvCxnSpPr>
              <a:cxnSpLocks/>
            </p:cNvCxnSpPr>
            <p:nvPr/>
          </p:nvCxnSpPr>
          <p:spPr>
            <a:xfrm rot="18776717">
              <a:off x="3082911" y="7809992"/>
              <a:ext cx="852093" cy="0"/>
            </a:xfrm>
            <a:prstGeom prst="line">
              <a:avLst/>
            </a:prstGeom>
            <a:ln w="57150">
              <a:solidFill>
                <a:srgbClr val="C09E9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Textfeld 55">
            <a:extLst>
              <a:ext uri="{FF2B5EF4-FFF2-40B4-BE49-F238E27FC236}">
                <a16:creationId xmlns:a16="http://schemas.microsoft.com/office/drawing/2014/main" id="{DAA5A097-F256-55D5-5930-2FE61240E06D}"/>
              </a:ext>
            </a:extLst>
          </p:cNvPr>
          <p:cNvSpPr txBox="1"/>
          <p:nvPr/>
        </p:nvSpPr>
        <p:spPr>
          <a:xfrm>
            <a:off x="3751711" y="9425304"/>
            <a:ext cx="3121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>
                    <a:lumMod val="95000"/>
                  </a:schemeClr>
                </a:solidFill>
              </a:rPr>
              <a:t>Mit digitaler Karte erhältlich! </a:t>
            </a:r>
          </a:p>
        </p:txBody>
      </p:sp>
    </p:spTree>
    <p:extLst>
      <p:ext uri="{BB962C8B-B14F-4D97-AF65-F5344CB8AC3E}">
        <p14:creationId xmlns:p14="http://schemas.microsoft.com/office/powerpoint/2010/main" val="1597786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hteck 33">
            <a:extLst>
              <a:ext uri="{FF2B5EF4-FFF2-40B4-BE49-F238E27FC236}">
                <a16:creationId xmlns:a16="http://schemas.microsoft.com/office/drawing/2014/main" id="{BE61069D-0EAD-CAA3-EB3C-EC6727BFA67D}"/>
              </a:ext>
            </a:extLst>
          </p:cNvPr>
          <p:cNvSpPr/>
          <p:nvPr/>
        </p:nvSpPr>
        <p:spPr>
          <a:xfrm rot="20925133">
            <a:off x="4565189" y="6689719"/>
            <a:ext cx="3109243" cy="64752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51BC7EC7-CE99-A5A2-98B2-14C85C2C4938}"/>
              </a:ext>
            </a:extLst>
          </p:cNvPr>
          <p:cNvSpPr/>
          <p:nvPr/>
        </p:nvSpPr>
        <p:spPr>
          <a:xfrm>
            <a:off x="4624297" y="7339739"/>
            <a:ext cx="2756002" cy="83517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F6B97512-2953-921D-D8B3-E54B01BFFF26}"/>
              </a:ext>
            </a:extLst>
          </p:cNvPr>
          <p:cNvSpPr txBox="1"/>
          <p:nvPr/>
        </p:nvSpPr>
        <p:spPr>
          <a:xfrm>
            <a:off x="5151523" y="7467263"/>
            <a:ext cx="1955082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de-DE" sz="2400" b="1" dirty="0">
                <a:solidFill>
                  <a:srgbClr val="1B252E"/>
                </a:solidFill>
                <a:latin typeface="Agency FB" panose="020B0503020202020204" pitchFamily="34" charset="0"/>
              </a:rPr>
              <a:t>LORAS  </a:t>
            </a:r>
          </a:p>
          <a:p>
            <a:pPr>
              <a:lnSpc>
                <a:spcPct val="80000"/>
              </a:lnSpc>
            </a:pPr>
            <a:r>
              <a:rPr lang="de-DE" sz="2400" b="1" dirty="0">
                <a:solidFill>
                  <a:srgbClr val="1B252E"/>
                </a:solidFill>
                <a:latin typeface="Agency FB" panose="020B0503020202020204" pitchFamily="34" charset="0"/>
              </a:rPr>
              <a:t>Special  #2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91890F77-5B4D-C1B0-B6B9-E6B11592E41D}"/>
              </a:ext>
            </a:extLst>
          </p:cNvPr>
          <p:cNvSpPr txBox="1"/>
          <p:nvPr/>
        </p:nvSpPr>
        <p:spPr>
          <a:xfrm>
            <a:off x="4973052" y="8295309"/>
            <a:ext cx="1929063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de-DE" dirty="0">
                <a:solidFill>
                  <a:srgbClr val="101219"/>
                </a:solidFill>
                <a:latin typeface="Agency FB" panose="020B0503020202020204" pitchFamily="34" charset="0"/>
              </a:rPr>
              <a:t>Saftiges Beef-Steak mit milden Zwiebeln im  Sesambrötchen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241202A4-BD91-DB70-2950-44333240E7DC}"/>
              </a:ext>
            </a:extLst>
          </p:cNvPr>
          <p:cNvSpPr txBox="1"/>
          <p:nvPr/>
        </p:nvSpPr>
        <p:spPr>
          <a:xfrm rot="20976674">
            <a:off x="4990669" y="6721095"/>
            <a:ext cx="2201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de-DE" sz="4000" b="1" dirty="0">
                <a:solidFill>
                  <a:srgbClr val="1B252E"/>
                </a:solidFill>
                <a:latin typeface="Agency FB" panose="020B0503020202020204" pitchFamily="34" charset="0"/>
              </a:rPr>
              <a:t>Nur 9,90€</a:t>
            </a:r>
            <a:endParaRPr lang="de-DE" sz="3600" b="1" dirty="0">
              <a:solidFill>
                <a:srgbClr val="1B252E"/>
              </a:solidFill>
              <a:latin typeface="Agency FB" panose="020B0503020202020204" pitchFamily="34" charset="0"/>
            </a:endParaRP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25DEEE80-5258-AF82-A25F-14C6852DBC28}"/>
              </a:ext>
            </a:extLst>
          </p:cNvPr>
          <p:cNvSpPr/>
          <p:nvPr/>
        </p:nvSpPr>
        <p:spPr>
          <a:xfrm rot="20925133">
            <a:off x="4031631" y="4320071"/>
            <a:ext cx="3109243" cy="64752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1C25E1ED-E4DD-FFDB-0BE5-94CB414ABB67}"/>
              </a:ext>
            </a:extLst>
          </p:cNvPr>
          <p:cNvSpPr/>
          <p:nvPr/>
        </p:nvSpPr>
        <p:spPr>
          <a:xfrm>
            <a:off x="4090739" y="4970091"/>
            <a:ext cx="2811376" cy="55167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A12E0EAC-8595-9835-C89D-9492580CCEE3}"/>
              </a:ext>
            </a:extLst>
          </p:cNvPr>
          <p:cNvSpPr/>
          <p:nvPr/>
        </p:nvSpPr>
        <p:spPr>
          <a:xfrm>
            <a:off x="12034" y="1025153"/>
            <a:ext cx="4050632" cy="8582529"/>
          </a:xfrm>
          <a:custGeom>
            <a:avLst/>
            <a:gdLst>
              <a:gd name="connsiteX0" fmla="*/ 0 w 3641558"/>
              <a:gd name="connsiteY0" fmla="*/ 0 h 8582529"/>
              <a:gd name="connsiteX1" fmla="*/ 3641558 w 3641558"/>
              <a:gd name="connsiteY1" fmla="*/ 0 h 8582529"/>
              <a:gd name="connsiteX2" fmla="*/ 3641558 w 3641558"/>
              <a:gd name="connsiteY2" fmla="*/ 8582529 h 8582529"/>
              <a:gd name="connsiteX3" fmla="*/ 0 w 3641558"/>
              <a:gd name="connsiteY3" fmla="*/ 8582529 h 8582529"/>
              <a:gd name="connsiteX4" fmla="*/ 0 w 3641558"/>
              <a:gd name="connsiteY4" fmla="*/ 0 h 8582529"/>
              <a:gd name="connsiteX0" fmla="*/ 0 w 3641558"/>
              <a:gd name="connsiteY0" fmla="*/ 0 h 8582529"/>
              <a:gd name="connsiteX1" fmla="*/ 2326105 w 3641558"/>
              <a:gd name="connsiteY1" fmla="*/ 192505 h 8582529"/>
              <a:gd name="connsiteX2" fmla="*/ 3641558 w 3641558"/>
              <a:gd name="connsiteY2" fmla="*/ 8582529 h 8582529"/>
              <a:gd name="connsiteX3" fmla="*/ 0 w 3641558"/>
              <a:gd name="connsiteY3" fmla="*/ 8582529 h 8582529"/>
              <a:gd name="connsiteX4" fmla="*/ 0 w 3641558"/>
              <a:gd name="connsiteY4" fmla="*/ 0 h 8582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1558" h="8582529">
                <a:moveTo>
                  <a:pt x="0" y="0"/>
                </a:moveTo>
                <a:lnTo>
                  <a:pt x="2326105" y="192505"/>
                </a:lnTo>
                <a:lnTo>
                  <a:pt x="3641558" y="8582529"/>
                </a:lnTo>
                <a:lnTo>
                  <a:pt x="0" y="8582529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C428637C-DC37-9E74-1C37-325D84372072}"/>
              </a:ext>
            </a:extLst>
          </p:cNvPr>
          <p:cNvGrpSpPr/>
          <p:nvPr/>
        </p:nvGrpSpPr>
        <p:grpSpPr>
          <a:xfrm>
            <a:off x="0" y="-91345"/>
            <a:ext cx="6902115" cy="4403555"/>
            <a:chOff x="0" y="0"/>
            <a:chExt cx="6902115" cy="4403555"/>
          </a:xfrm>
          <a:blipFill>
            <a:blip r:embed="rId2"/>
            <a:stretch>
              <a:fillRect/>
            </a:stretch>
          </a:blipFill>
        </p:grpSpPr>
        <p:sp>
          <p:nvSpPr>
            <p:cNvPr id="3" name="Rechteck: abgerundete Ecken 2">
              <a:extLst>
                <a:ext uri="{FF2B5EF4-FFF2-40B4-BE49-F238E27FC236}">
                  <a16:creationId xmlns:a16="http://schemas.microsoft.com/office/drawing/2014/main" id="{7E200BF6-3AAE-32D1-1FFB-174F28F1FDCA}"/>
                </a:ext>
              </a:extLst>
            </p:cNvPr>
            <p:cNvSpPr/>
            <p:nvPr/>
          </p:nvSpPr>
          <p:spPr>
            <a:xfrm>
              <a:off x="0" y="1235242"/>
              <a:ext cx="561474" cy="308008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" name="Rechteck: abgerundete Ecken 3">
              <a:extLst>
                <a:ext uri="{FF2B5EF4-FFF2-40B4-BE49-F238E27FC236}">
                  <a16:creationId xmlns:a16="http://schemas.microsoft.com/office/drawing/2014/main" id="{C6A462E2-9633-2A70-F278-D30C355E1824}"/>
                </a:ext>
              </a:extLst>
            </p:cNvPr>
            <p:cNvSpPr/>
            <p:nvPr/>
          </p:nvSpPr>
          <p:spPr>
            <a:xfrm>
              <a:off x="561474" y="1235242"/>
              <a:ext cx="561474" cy="2117558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" name="Rechteck: abgerundete Ecken 4">
              <a:extLst>
                <a:ext uri="{FF2B5EF4-FFF2-40B4-BE49-F238E27FC236}">
                  <a16:creationId xmlns:a16="http://schemas.microsoft.com/office/drawing/2014/main" id="{F160F177-58D8-742D-7E74-68BEFF7ECA9F}"/>
                </a:ext>
              </a:extLst>
            </p:cNvPr>
            <p:cNvSpPr/>
            <p:nvPr/>
          </p:nvSpPr>
          <p:spPr>
            <a:xfrm>
              <a:off x="1122948" y="1235242"/>
              <a:ext cx="561474" cy="247048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Rechteck: abgerundete Ecken 5">
              <a:extLst>
                <a:ext uri="{FF2B5EF4-FFF2-40B4-BE49-F238E27FC236}">
                  <a16:creationId xmlns:a16="http://schemas.microsoft.com/office/drawing/2014/main" id="{9B29BB3B-435E-1E41-963C-A949FB245BD4}"/>
                </a:ext>
              </a:extLst>
            </p:cNvPr>
            <p:cNvSpPr/>
            <p:nvPr/>
          </p:nvSpPr>
          <p:spPr>
            <a:xfrm>
              <a:off x="1684422" y="1235242"/>
              <a:ext cx="561474" cy="280737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Rechteck: abgerundete Ecken 6">
              <a:extLst>
                <a:ext uri="{FF2B5EF4-FFF2-40B4-BE49-F238E27FC236}">
                  <a16:creationId xmlns:a16="http://schemas.microsoft.com/office/drawing/2014/main" id="{EAD33BA4-6EE0-6D91-EEB8-FA537F7FF76F}"/>
                </a:ext>
              </a:extLst>
            </p:cNvPr>
            <p:cNvSpPr/>
            <p:nvPr/>
          </p:nvSpPr>
          <p:spPr>
            <a:xfrm>
              <a:off x="2245896" y="1235241"/>
              <a:ext cx="561474" cy="308008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Rechteck: abgerundete Ecken 7">
              <a:extLst>
                <a:ext uri="{FF2B5EF4-FFF2-40B4-BE49-F238E27FC236}">
                  <a16:creationId xmlns:a16="http://schemas.microsoft.com/office/drawing/2014/main" id="{16AC1DA0-A773-9A45-F63E-1E683339790D}"/>
                </a:ext>
              </a:extLst>
            </p:cNvPr>
            <p:cNvSpPr/>
            <p:nvPr/>
          </p:nvSpPr>
          <p:spPr>
            <a:xfrm>
              <a:off x="2807370" y="1235240"/>
              <a:ext cx="561474" cy="2470485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Rechteck: abgerundete Ecken 8">
              <a:extLst>
                <a:ext uri="{FF2B5EF4-FFF2-40B4-BE49-F238E27FC236}">
                  <a16:creationId xmlns:a16="http://schemas.microsoft.com/office/drawing/2014/main" id="{EC6E1520-EEBF-980A-6404-EA34D71C8331}"/>
                </a:ext>
              </a:extLst>
            </p:cNvPr>
            <p:cNvSpPr/>
            <p:nvPr/>
          </p:nvSpPr>
          <p:spPr>
            <a:xfrm>
              <a:off x="3368844" y="1235241"/>
              <a:ext cx="441162" cy="259882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Rechteck: abgerundete Ecken 9">
              <a:extLst>
                <a:ext uri="{FF2B5EF4-FFF2-40B4-BE49-F238E27FC236}">
                  <a16:creationId xmlns:a16="http://schemas.microsoft.com/office/drawing/2014/main" id="{20CA2572-9A9C-1BF8-7DBE-9BF7A5AEF430}"/>
                </a:ext>
              </a:extLst>
            </p:cNvPr>
            <p:cNvSpPr/>
            <p:nvPr/>
          </p:nvSpPr>
          <p:spPr>
            <a:xfrm>
              <a:off x="3810006" y="1275346"/>
              <a:ext cx="681786" cy="2117558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Rechteck: abgerundete Ecken 10">
              <a:extLst>
                <a:ext uri="{FF2B5EF4-FFF2-40B4-BE49-F238E27FC236}">
                  <a16:creationId xmlns:a16="http://schemas.microsoft.com/office/drawing/2014/main" id="{81623258-773C-007D-8643-6EC2E842C8F7}"/>
                </a:ext>
              </a:extLst>
            </p:cNvPr>
            <p:cNvSpPr/>
            <p:nvPr/>
          </p:nvSpPr>
          <p:spPr>
            <a:xfrm>
              <a:off x="4491792" y="1323471"/>
              <a:ext cx="561474" cy="308008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eck: abgerundete Ecken 11">
              <a:extLst>
                <a:ext uri="{FF2B5EF4-FFF2-40B4-BE49-F238E27FC236}">
                  <a16:creationId xmlns:a16="http://schemas.microsoft.com/office/drawing/2014/main" id="{F4A690C7-5AED-5C53-DFE7-F0FA908D9B48}"/>
                </a:ext>
              </a:extLst>
            </p:cNvPr>
            <p:cNvSpPr/>
            <p:nvPr/>
          </p:nvSpPr>
          <p:spPr>
            <a:xfrm>
              <a:off x="5053266" y="1275346"/>
              <a:ext cx="561474" cy="2117558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hteck: abgerundete Ecken 12">
              <a:extLst>
                <a:ext uri="{FF2B5EF4-FFF2-40B4-BE49-F238E27FC236}">
                  <a16:creationId xmlns:a16="http://schemas.microsoft.com/office/drawing/2014/main" id="{54569054-AF65-85C4-63CC-CAD50C0222DD}"/>
                </a:ext>
              </a:extLst>
            </p:cNvPr>
            <p:cNvSpPr/>
            <p:nvPr/>
          </p:nvSpPr>
          <p:spPr>
            <a:xfrm>
              <a:off x="5614739" y="1275346"/>
              <a:ext cx="681785" cy="283945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Rechteck: abgerundete Ecken 13">
              <a:extLst>
                <a:ext uri="{FF2B5EF4-FFF2-40B4-BE49-F238E27FC236}">
                  <a16:creationId xmlns:a16="http://schemas.microsoft.com/office/drawing/2014/main" id="{ABB26AB0-1971-E6D9-389F-81003814004A}"/>
                </a:ext>
              </a:extLst>
            </p:cNvPr>
            <p:cNvSpPr/>
            <p:nvPr/>
          </p:nvSpPr>
          <p:spPr>
            <a:xfrm>
              <a:off x="6220329" y="1275346"/>
              <a:ext cx="681786" cy="283945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65F0F82D-9ECF-BFFD-D78D-B6EA2548E206}"/>
                </a:ext>
              </a:extLst>
            </p:cNvPr>
            <p:cNvSpPr/>
            <p:nvPr/>
          </p:nvSpPr>
          <p:spPr>
            <a:xfrm>
              <a:off x="0" y="0"/>
              <a:ext cx="6858000" cy="21015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8" name="Textfeld 17">
            <a:extLst>
              <a:ext uri="{FF2B5EF4-FFF2-40B4-BE49-F238E27FC236}">
                <a16:creationId xmlns:a16="http://schemas.microsoft.com/office/drawing/2014/main" id="{3D989664-A202-A018-76EE-0DC835BBAB98}"/>
              </a:ext>
            </a:extLst>
          </p:cNvPr>
          <p:cNvSpPr txBox="1"/>
          <p:nvPr/>
        </p:nvSpPr>
        <p:spPr>
          <a:xfrm>
            <a:off x="433137" y="4549727"/>
            <a:ext cx="2245896" cy="152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de-DE" sz="6600" b="1" dirty="0">
                <a:solidFill>
                  <a:schemeClr val="bg1"/>
                </a:solidFill>
                <a:latin typeface="Agency FB" panose="020B0503020202020204" pitchFamily="34" charset="0"/>
              </a:rPr>
              <a:t>LORAS</a:t>
            </a:r>
            <a:r>
              <a:rPr lang="de-DE" sz="3200" b="1" dirty="0"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r>
              <a:rPr lang="de-DE" sz="5000" b="1" dirty="0">
                <a:solidFill>
                  <a:schemeClr val="bg1"/>
                </a:solidFill>
                <a:latin typeface="Agency FB" panose="020B0503020202020204" pitchFamily="34" charset="0"/>
              </a:rPr>
              <a:t>KITCHEN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F29A7834-DE6B-089A-CC66-B122604172EA}"/>
              </a:ext>
            </a:extLst>
          </p:cNvPr>
          <p:cNvSpPr txBox="1"/>
          <p:nvPr/>
        </p:nvSpPr>
        <p:spPr>
          <a:xfrm>
            <a:off x="389554" y="5972113"/>
            <a:ext cx="2475163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de-DE" dirty="0">
                <a:solidFill>
                  <a:srgbClr val="1B252E"/>
                </a:solidFill>
                <a:latin typeface="Agency FB" panose="020B0503020202020204" pitchFamily="34" charset="0"/>
              </a:rPr>
              <a:t>Burger soweit das Auge reicht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C8B162CB-8700-B971-2ED6-E726B8133F30}"/>
              </a:ext>
            </a:extLst>
          </p:cNvPr>
          <p:cNvSpPr txBox="1"/>
          <p:nvPr/>
        </p:nvSpPr>
        <p:spPr>
          <a:xfrm>
            <a:off x="433137" y="6744435"/>
            <a:ext cx="2334126" cy="1618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de-DE" sz="4000" dirty="0">
                <a:solidFill>
                  <a:srgbClr val="1B252E"/>
                </a:solidFill>
                <a:latin typeface="Agency FB" panose="020B0503020202020204" pitchFamily="34" charset="0"/>
              </a:rPr>
              <a:t>Das könnte</a:t>
            </a:r>
          </a:p>
          <a:p>
            <a:pPr algn="ctr">
              <a:lnSpc>
                <a:spcPct val="80000"/>
              </a:lnSpc>
            </a:pPr>
            <a:r>
              <a:rPr lang="de-DE" sz="4800" b="1" dirty="0">
                <a:solidFill>
                  <a:srgbClr val="1B252E"/>
                </a:solidFill>
                <a:latin typeface="Agency FB" panose="020B0503020202020204" pitchFamily="34" charset="0"/>
              </a:rPr>
              <a:t>Dein Flyer</a:t>
            </a:r>
          </a:p>
          <a:p>
            <a:pPr algn="ctr">
              <a:lnSpc>
                <a:spcPct val="80000"/>
              </a:lnSpc>
            </a:pPr>
            <a:r>
              <a:rPr lang="de-DE" sz="3600" dirty="0">
                <a:solidFill>
                  <a:srgbClr val="1B252E"/>
                </a:solidFill>
                <a:latin typeface="Agency FB" panose="020B0503020202020204" pitchFamily="34" charset="0"/>
              </a:rPr>
              <a:t>werden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9A644952-B0DF-542E-7275-F44AC97C353D}"/>
              </a:ext>
            </a:extLst>
          </p:cNvPr>
          <p:cNvSpPr txBox="1"/>
          <p:nvPr/>
        </p:nvSpPr>
        <p:spPr>
          <a:xfrm rot="21419393">
            <a:off x="331163" y="8903103"/>
            <a:ext cx="2334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de-DE" sz="4000" b="1" dirty="0">
                <a:solidFill>
                  <a:srgbClr val="1B252E"/>
                </a:solidFill>
                <a:latin typeface="Agency FB" panose="020B0503020202020204" pitchFamily="34" charset="0"/>
              </a:rPr>
              <a:t>01567890</a:t>
            </a:r>
            <a:endParaRPr lang="de-DE" sz="3600" b="1" dirty="0">
              <a:solidFill>
                <a:srgbClr val="1B252E"/>
              </a:solidFill>
              <a:latin typeface="Agency FB" panose="020B0503020202020204" pitchFamily="34" charset="0"/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1711D827-B30C-D516-529B-21120DBE1688}"/>
              </a:ext>
            </a:extLst>
          </p:cNvPr>
          <p:cNvSpPr/>
          <p:nvPr/>
        </p:nvSpPr>
        <p:spPr>
          <a:xfrm>
            <a:off x="-240632" y="9127957"/>
            <a:ext cx="7142747" cy="1305639"/>
          </a:xfrm>
          <a:custGeom>
            <a:avLst/>
            <a:gdLst>
              <a:gd name="connsiteX0" fmla="*/ 0 w 7142747"/>
              <a:gd name="connsiteY0" fmla="*/ 0 h 856460"/>
              <a:gd name="connsiteX1" fmla="*/ 7142747 w 7142747"/>
              <a:gd name="connsiteY1" fmla="*/ 0 h 856460"/>
              <a:gd name="connsiteX2" fmla="*/ 7142747 w 7142747"/>
              <a:gd name="connsiteY2" fmla="*/ 856460 h 856460"/>
              <a:gd name="connsiteX3" fmla="*/ 0 w 7142747"/>
              <a:gd name="connsiteY3" fmla="*/ 856460 h 856460"/>
              <a:gd name="connsiteX4" fmla="*/ 0 w 7142747"/>
              <a:gd name="connsiteY4" fmla="*/ 0 h 856460"/>
              <a:gd name="connsiteX0" fmla="*/ 0 w 7142747"/>
              <a:gd name="connsiteY0" fmla="*/ 449179 h 1305639"/>
              <a:gd name="connsiteX1" fmla="*/ 7142747 w 7142747"/>
              <a:gd name="connsiteY1" fmla="*/ 0 h 1305639"/>
              <a:gd name="connsiteX2" fmla="*/ 7142747 w 7142747"/>
              <a:gd name="connsiteY2" fmla="*/ 1305639 h 1305639"/>
              <a:gd name="connsiteX3" fmla="*/ 0 w 7142747"/>
              <a:gd name="connsiteY3" fmla="*/ 1305639 h 1305639"/>
              <a:gd name="connsiteX4" fmla="*/ 0 w 7142747"/>
              <a:gd name="connsiteY4" fmla="*/ 449179 h 1305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42747" h="1305639">
                <a:moveTo>
                  <a:pt x="0" y="449179"/>
                </a:moveTo>
                <a:lnTo>
                  <a:pt x="7142747" y="0"/>
                </a:lnTo>
                <a:lnTo>
                  <a:pt x="7142747" y="1305639"/>
                </a:lnTo>
                <a:lnTo>
                  <a:pt x="0" y="1305639"/>
                </a:lnTo>
                <a:lnTo>
                  <a:pt x="0" y="449179"/>
                </a:lnTo>
                <a:close/>
              </a:path>
            </a:pathLst>
          </a:custGeom>
          <a:solidFill>
            <a:srgbClr val="1B25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0FA0150-5C27-5123-0573-B191D4DF8A42}"/>
              </a:ext>
            </a:extLst>
          </p:cNvPr>
          <p:cNvSpPr txBox="1"/>
          <p:nvPr/>
        </p:nvSpPr>
        <p:spPr>
          <a:xfrm rot="21374778">
            <a:off x="406174" y="9477399"/>
            <a:ext cx="554512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de-DE" dirty="0">
                <a:solidFill>
                  <a:schemeClr val="bg1"/>
                </a:solidFill>
                <a:latin typeface="Agency FB" panose="020B0503020202020204" pitchFamily="34" charset="0"/>
              </a:rPr>
              <a:t>Weitere Informationen: www.schule-roitzsch.de – Email: ABC@web.de 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B7186A57-9CEF-9AC6-56CE-DD58C8A1981B}"/>
              </a:ext>
            </a:extLst>
          </p:cNvPr>
          <p:cNvSpPr txBox="1"/>
          <p:nvPr/>
        </p:nvSpPr>
        <p:spPr>
          <a:xfrm>
            <a:off x="4234459" y="10005124"/>
            <a:ext cx="2334126" cy="3139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de-DE" dirty="0">
                <a:latin typeface="Agency FB" panose="020B0503020202020204" pitchFamily="34" charset="0"/>
              </a:rPr>
              <a:t>Bitte kontaktieren Sie uns. 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9F16425B-DA3D-8448-A029-0EA2F879FAF0}"/>
              </a:ext>
            </a:extLst>
          </p:cNvPr>
          <p:cNvSpPr/>
          <p:nvPr/>
        </p:nvSpPr>
        <p:spPr>
          <a:xfrm>
            <a:off x="2642438" y="4400599"/>
            <a:ext cx="1889290" cy="1855393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F021A48E-E43E-ADA1-0160-A8DD13975E46}"/>
              </a:ext>
            </a:extLst>
          </p:cNvPr>
          <p:cNvSpPr/>
          <p:nvPr/>
        </p:nvSpPr>
        <p:spPr>
          <a:xfrm>
            <a:off x="2767263" y="6626738"/>
            <a:ext cx="2361614" cy="2284466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CA018F90-975F-7EC1-D2BC-574C276FE26A}"/>
              </a:ext>
            </a:extLst>
          </p:cNvPr>
          <p:cNvSpPr txBox="1"/>
          <p:nvPr/>
        </p:nvSpPr>
        <p:spPr>
          <a:xfrm>
            <a:off x="4491792" y="5098429"/>
            <a:ext cx="2201278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de-DE" sz="2400" b="1" dirty="0">
                <a:solidFill>
                  <a:srgbClr val="1B252E"/>
                </a:solidFill>
                <a:latin typeface="Agency FB" panose="020B0503020202020204" pitchFamily="34" charset="0"/>
              </a:rPr>
              <a:t>LORAS  Special  #1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8BD7E52A-8559-9919-8053-A7856A4B217E}"/>
              </a:ext>
            </a:extLst>
          </p:cNvPr>
          <p:cNvSpPr txBox="1"/>
          <p:nvPr/>
        </p:nvSpPr>
        <p:spPr>
          <a:xfrm>
            <a:off x="4483769" y="5580172"/>
            <a:ext cx="225726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de-DE" dirty="0">
                <a:solidFill>
                  <a:srgbClr val="101219"/>
                </a:solidFill>
                <a:latin typeface="Agency FB" panose="020B0503020202020204" pitchFamily="34" charset="0"/>
              </a:rPr>
              <a:t>Saftiges Beef-Steak mit milden Zwiebeln im fluffigen Sesambrötchen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D9C0203-FE70-D9BB-8467-ACB147E41C60}"/>
              </a:ext>
            </a:extLst>
          </p:cNvPr>
          <p:cNvSpPr txBox="1"/>
          <p:nvPr/>
        </p:nvSpPr>
        <p:spPr>
          <a:xfrm rot="20976674">
            <a:off x="4548651" y="4365761"/>
            <a:ext cx="2201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de-DE" sz="4000" b="1" dirty="0">
                <a:solidFill>
                  <a:srgbClr val="1B252E"/>
                </a:solidFill>
                <a:latin typeface="Agency FB" panose="020B0503020202020204" pitchFamily="34" charset="0"/>
              </a:rPr>
              <a:t>Nur 9,90€</a:t>
            </a:r>
            <a:endParaRPr lang="de-DE" sz="3600" b="1" dirty="0">
              <a:solidFill>
                <a:srgbClr val="1B252E"/>
              </a:solidFill>
              <a:latin typeface="Agency FB" panose="020B0503020202020204" pitchFamily="34" charset="0"/>
            </a:endParaRP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FFC648C8-4346-64EA-B8E5-03DA42C87D4F}"/>
              </a:ext>
            </a:extLst>
          </p:cNvPr>
          <p:cNvSpPr txBox="1"/>
          <p:nvPr/>
        </p:nvSpPr>
        <p:spPr>
          <a:xfrm>
            <a:off x="-249310" y="357240"/>
            <a:ext cx="2334126" cy="56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de-DE" sz="2400" spc="600" dirty="0">
                <a:solidFill>
                  <a:schemeClr val="bg1"/>
                </a:solidFill>
                <a:latin typeface="Agency FB" panose="020B0503020202020204" pitchFamily="34" charset="0"/>
              </a:rPr>
              <a:t>Loras</a:t>
            </a:r>
          </a:p>
          <a:p>
            <a:pPr algn="ctr">
              <a:lnSpc>
                <a:spcPct val="80000"/>
              </a:lnSpc>
            </a:pPr>
            <a:r>
              <a:rPr lang="de-DE" sz="1400" spc="600" dirty="0">
                <a:solidFill>
                  <a:schemeClr val="bg1"/>
                </a:solidFill>
                <a:latin typeface="Agency FB" panose="020B0503020202020204" pitchFamily="34" charset="0"/>
              </a:rPr>
              <a:t>Kitchen</a:t>
            </a:r>
          </a:p>
        </p:txBody>
      </p:sp>
      <p:pic>
        <p:nvPicPr>
          <p:cNvPr id="1028" name="Picture 4" descr="Kochmütze Logo Vektor-Design-Vorlage | Premium Vektor">
            <a:extLst>
              <a:ext uri="{FF2B5EF4-FFF2-40B4-BE49-F238E27FC236}">
                <a16:creationId xmlns:a16="http://schemas.microsoft.com/office/drawing/2014/main" id="{D71394FA-A260-BDCE-76C5-95D86509D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80099">
            <a:off x="722933" y="3942236"/>
            <a:ext cx="757973" cy="829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Kochmütze Logo Vektor-Design-Vorlage | Premium Vektor">
            <a:extLst>
              <a:ext uri="{FF2B5EF4-FFF2-40B4-BE49-F238E27FC236}">
                <a16:creationId xmlns:a16="http://schemas.microsoft.com/office/drawing/2014/main" id="{9129FDF1-3FBC-F793-F2AA-26B7A14B2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80099">
            <a:off x="471956" y="208927"/>
            <a:ext cx="327389" cy="402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6254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D0121-CFDE-F0E7-BF69-A31252515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>
            <a:extLst>
              <a:ext uri="{FF2B5EF4-FFF2-40B4-BE49-F238E27FC236}">
                <a16:creationId xmlns:a16="http://schemas.microsoft.com/office/drawing/2014/main" id="{84C09F5C-EDEC-874A-E500-CE3B851A008D}"/>
              </a:ext>
            </a:extLst>
          </p:cNvPr>
          <p:cNvSpPr/>
          <p:nvPr/>
        </p:nvSpPr>
        <p:spPr>
          <a:xfrm rot="20603486">
            <a:off x="4170191" y="5647370"/>
            <a:ext cx="2417632" cy="829792"/>
          </a:xfrm>
          <a:prstGeom prst="rect">
            <a:avLst/>
          </a:prstGeom>
          <a:solidFill>
            <a:srgbClr val="BC41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479DE9CB-68F7-DAA6-5F67-69F274DC2305}"/>
              </a:ext>
            </a:extLst>
          </p:cNvPr>
          <p:cNvSpPr/>
          <p:nvPr/>
        </p:nvSpPr>
        <p:spPr>
          <a:xfrm>
            <a:off x="4210493" y="6556165"/>
            <a:ext cx="2269497" cy="744279"/>
          </a:xfrm>
          <a:prstGeom prst="rect">
            <a:avLst/>
          </a:prstGeom>
          <a:solidFill>
            <a:srgbClr val="BC41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207B90C2-CF1E-A966-EFC1-3A3C66805287}"/>
              </a:ext>
            </a:extLst>
          </p:cNvPr>
          <p:cNvSpPr/>
          <p:nvPr/>
        </p:nvSpPr>
        <p:spPr>
          <a:xfrm>
            <a:off x="-16280" y="3372654"/>
            <a:ext cx="4100623" cy="6182814"/>
          </a:xfrm>
          <a:custGeom>
            <a:avLst/>
            <a:gdLst>
              <a:gd name="connsiteX0" fmla="*/ 0 w 6994525"/>
              <a:gd name="connsiteY0" fmla="*/ 0 h 6182814"/>
              <a:gd name="connsiteX1" fmla="*/ 6994525 w 6994525"/>
              <a:gd name="connsiteY1" fmla="*/ 0 h 6182814"/>
              <a:gd name="connsiteX2" fmla="*/ 6994525 w 6994525"/>
              <a:gd name="connsiteY2" fmla="*/ 6182814 h 6182814"/>
              <a:gd name="connsiteX3" fmla="*/ 0 w 6994525"/>
              <a:gd name="connsiteY3" fmla="*/ 6182814 h 6182814"/>
              <a:gd name="connsiteX4" fmla="*/ 0 w 6994525"/>
              <a:gd name="connsiteY4" fmla="*/ 0 h 6182814"/>
              <a:gd name="connsiteX0" fmla="*/ 0 w 6994525"/>
              <a:gd name="connsiteY0" fmla="*/ 21265 h 6204079"/>
              <a:gd name="connsiteX1" fmla="*/ 4825484 w 6994525"/>
              <a:gd name="connsiteY1" fmla="*/ 0 h 6204079"/>
              <a:gd name="connsiteX2" fmla="*/ 6994525 w 6994525"/>
              <a:gd name="connsiteY2" fmla="*/ 6204079 h 6204079"/>
              <a:gd name="connsiteX3" fmla="*/ 0 w 6994525"/>
              <a:gd name="connsiteY3" fmla="*/ 6204079 h 6204079"/>
              <a:gd name="connsiteX4" fmla="*/ 0 w 6994525"/>
              <a:gd name="connsiteY4" fmla="*/ 21265 h 6204079"/>
              <a:gd name="connsiteX0" fmla="*/ 0 w 6994525"/>
              <a:gd name="connsiteY0" fmla="*/ 0 h 6182814"/>
              <a:gd name="connsiteX1" fmla="*/ 4862371 w 6994525"/>
              <a:gd name="connsiteY1" fmla="*/ 21266 h 6182814"/>
              <a:gd name="connsiteX2" fmla="*/ 6994525 w 6994525"/>
              <a:gd name="connsiteY2" fmla="*/ 6182814 h 6182814"/>
              <a:gd name="connsiteX3" fmla="*/ 0 w 6994525"/>
              <a:gd name="connsiteY3" fmla="*/ 6182814 h 6182814"/>
              <a:gd name="connsiteX4" fmla="*/ 0 w 6994525"/>
              <a:gd name="connsiteY4" fmla="*/ 0 h 6182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94525" h="6182814">
                <a:moveTo>
                  <a:pt x="0" y="0"/>
                </a:moveTo>
                <a:lnTo>
                  <a:pt x="4862371" y="21266"/>
                </a:lnTo>
                <a:lnTo>
                  <a:pt x="6994525" y="6182814"/>
                </a:lnTo>
                <a:lnTo>
                  <a:pt x="0" y="6182814"/>
                </a:lnTo>
                <a:lnTo>
                  <a:pt x="0" y="0"/>
                </a:lnTo>
                <a:close/>
              </a:path>
            </a:pathLst>
          </a:custGeom>
          <a:solidFill>
            <a:srgbClr val="BC41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392B6C52-7487-E52D-C92E-BF8A7FEA0EE6}"/>
              </a:ext>
            </a:extLst>
          </p:cNvPr>
          <p:cNvGrpSpPr/>
          <p:nvPr/>
        </p:nvGrpSpPr>
        <p:grpSpPr>
          <a:xfrm>
            <a:off x="0" y="0"/>
            <a:ext cx="6994526" cy="5248940"/>
            <a:chOff x="-1" y="-1578246"/>
            <a:chExt cx="6994526" cy="5810461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2" name="Rechteck: abgerundete Ecken 1">
              <a:extLst>
                <a:ext uri="{FF2B5EF4-FFF2-40B4-BE49-F238E27FC236}">
                  <a16:creationId xmlns:a16="http://schemas.microsoft.com/office/drawing/2014/main" id="{4196779A-F3A2-E3B3-AD48-A5CDF4F04688}"/>
                </a:ext>
              </a:extLst>
            </p:cNvPr>
            <p:cNvSpPr/>
            <p:nvPr/>
          </p:nvSpPr>
          <p:spPr>
            <a:xfrm>
              <a:off x="0" y="-376373"/>
              <a:ext cx="774700" cy="395339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" name="Rechteck: abgerundete Ecken 2">
              <a:extLst>
                <a:ext uri="{FF2B5EF4-FFF2-40B4-BE49-F238E27FC236}">
                  <a16:creationId xmlns:a16="http://schemas.microsoft.com/office/drawing/2014/main" id="{4BA242A0-C7DD-A2A8-30AE-8288BC040CC1}"/>
                </a:ext>
              </a:extLst>
            </p:cNvPr>
            <p:cNvSpPr/>
            <p:nvPr/>
          </p:nvSpPr>
          <p:spPr>
            <a:xfrm>
              <a:off x="762000" y="-1578246"/>
              <a:ext cx="858837" cy="4914207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" name="Rechteck: abgerundete Ecken 3">
              <a:extLst>
                <a:ext uri="{FF2B5EF4-FFF2-40B4-BE49-F238E27FC236}">
                  <a16:creationId xmlns:a16="http://schemas.microsoft.com/office/drawing/2014/main" id="{1D44BD21-45D2-973F-0D6B-26D0C5D9060C}"/>
                </a:ext>
              </a:extLst>
            </p:cNvPr>
            <p:cNvSpPr/>
            <p:nvPr/>
          </p:nvSpPr>
          <p:spPr>
            <a:xfrm>
              <a:off x="1498600" y="-977085"/>
              <a:ext cx="774700" cy="395339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" name="Rechteck: abgerundete Ecken 4">
              <a:extLst>
                <a:ext uri="{FF2B5EF4-FFF2-40B4-BE49-F238E27FC236}">
                  <a16:creationId xmlns:a16="http://schemas.microsoft.com/office/drawing/2014/main" id="{499577D1-5131-F7B7-7EDF-CB1DE59C8E66}"/>
                </a:ext>
              </a:extLst>
            </p:cNvPr>
            <p:cNvSpPr/>
            <p:nvPr/>
          </p:nvSpPr>
          <p:spPr>
            <a:xfrm>
              <a:off x="4776787" y="-617429"/>
              <a:ext cx="774700" cy="395339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Rechteck: abgerundete Ecken 5">
              <a:extLst>
                <a:ext uri="{FF2B5EF4-FFF2-40B4-BE49-F238E27FC236}">
                  <a16:creationId xmlns:a16="http://schemas.microsoft.com/office/drawing/2014/main" id="{6418A9D7-0C8B-94B8-6628-362014361060}"/>
                </a:ext>
              </a:extLst>
            </p:cNvPr>
            <p:cNvSpPr/>
            <p:nvPr/>
          </p:nvSpPr>
          <p:spPr>
            <a:xfrm>
              <a:off x="2274887" y="-617430"/>
              <a:ext cx="774700" cy="4849645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Rechteck: abgerundete Ecken 6">
              <a:extLst>
                <a:ext uri="{FF2B5EF4-FFF2-40B4-BE49-F238E27FC236}">
                  <a16:creationId xmlns:a16="http://schemas.microsoft.com/office/drawing/2014/main" id="{63CE27EA-C0B1-3568-C52A-12D3C69CF4C1}"/>
                </a:ext>
              </a:extLst>
            </p:cNvPr>
            <p:cNvSpPr/>
            <p:nvPr/>
          </p:nvSpPr>
          <p:spPr>
            <a:xfrm>
              <a:off x="4217986" y="-1552724"/>
              <a:ext cx="815975" cy="545733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8" name="Rechteck: abgerundete Ecken 7">
              <a:extLst>
                <a:ext uri="{FF2B5EF4-FFF2-40B4-BE49-F238E27FC236}">
                  <a16:creationId xmlns:a16="http://schemas.microsoft.com/office/drawing/2014/main" id="{3A7B2C41-099D-38D9-C63A-BA32427101D7}"/>
                </a:ext>
              </a:extLst>
            </p:cNvPr>
            <p:cNvSpPr/>
            <p:nvPr/>
          </p:nvSpPr>
          <p:spPr>
            <a:xfrm>
              <a:off x="2951162" y="-376373"/>
              <a:ext cx="774700" cy="395339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Rechteck: abgerundete Ecken 8">
              <a:extLst>
                <a:ext uri="{FF2B5EF4-FFF2-40B4-BE49-F238E27FC236}">
                  <a16:creationId xmlns:a16="http://schemas.microsoft.com/office/drawing/2014/main" id="{D9E68C3B-8135-1772-289E-5762F3827B8C}"/>
                </a:ext>
              </a:extLst>
            </p:cNvPr>
            <p:cNvSpPr/>
            <p:nvPr/>
          </p:nvSpPr>
          <p:spPr>
            <a:xfrm>
              <a:off x="5521325" y="-977085"/>
              <a:ext cx="774700" cy="395339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Rechteck: abgerundete Ecken 9">
              <a:extLst>
                <a:ext uri="{FF2B5EF4-FFF2-40B4-BE49-F238E27FC236}">
                  <a16:creationId xmlns:a16="http://schemas.microsoft.com/office/drawing/2014/main" id="{F942A8E3-0CC1-953A-164C-ABF1E51F4698}"/>
                </a:ext>
              </a:extLst>
            </p:cNvPr>
            <p:cNvSpPr/>
            <p:nvPr/>
          </p:nvSpPr>
          <p:spPr>
            <a:xfrm>
              <a:off x="3605212" y="-1006746"/>
              <a:ext cx="774700" cy="395339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Rechteck: abgerundete Ecken 15">
              <a:extLst>
                <a:ext uri="{FF2B5EF4-FFF2-40B4-BE49-F238E27FC236}">
                  <a16:creationId xmlns:a16="http://schemas.microsoft.com/office/drawing/2014/main" id="{36E997D5-277D-B899-399A-05657CC5C442}"/>
                </a:ext>
              </a:extLst>
            </p:cNvPr>
            <p:cNvSpPr/>
            <p:nvPr/>
          </p:nvSpPr>
          <p:spPr>
            <a:xfrm>
              <a:off x="6219825" y="-1184546"/>
              <a:ext cx="774700" cy="395339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92E53B82-687F-FB14-DDDF-600CF1C34DD3}"/>
                </a:ext>
              </a:extLst>
            </p:cNvPr>
            <p:cNvSpPr/>
            <p:nvPr/>
          </p:nvSpPr>
          <p:spPr>
            <a:xfrm>
              <a:off x="-1" y="-1578246"/>
              <a:ext cx="6994525" cy="208860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4" name="Ellipse 13">
            <a:extLst>
              <a:ext uri="{FF2B5EF4-FFF2-40B4-BE49-F238E27FC236}">
                <a16:creationId xmlns:a16="http://schemas.microsoft.com/office/drawing/2014/main" id="{FF4D797B-F285-944C-22AB-70445D4045A4}"/>
              </a:ext>
            </a:extLst>
          </p:cNvPr>
          <p:cNvSpPr/>
          <p:nvPr/>
        </p:nvSpPr>
        <p:spPr>
          <a:xfrm>
            <a:off x="1872665" y="5329324"/>
            <a:ext cx="3648661" cy="3065288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D628557C-A7FF-F837-2E11-4CF32C5AAA21}"/>
              </a:ext>
            </a:extLst>
          </p:cNvPr>
          <p:cNvSpPr/>
          <p:nvPr/>
        </p:nvSpPr>
        <p:spPr>
          <a:xfrm>
            <a:off x="-42530" y="8612372"/>
            <a:ext cx="6900530" cy="1293628"/>
          </a:xfrm>
          <a:custGeom>
            <a:avLst/>
            <a:gdLst>
              <a:gd name="connsiteX0" fmla="*/ 0 w 6858000"/>
              <a:gd name="connsiteY0" fmla="*/ 0 h 1293628"/>
              <a:gd name="connsiteX1" fmla="*/ 6858000 w 6858000"/>
              <a:gd name="connsiteY1" fmla="*/ 0 h 1293628"/>
              <a:gd name="connsiteX2" fmla="*/ 6858000 w 6858000"/>
              <a:gd name="connsiteY2" fmla="*/ 1293628 h 1293628"/>
              <a:gd name="connsiteX3" fmla="*/ 0 w 6858000"/>
              <a:gd name="connsiteY3" fmla="*/ 1293628 h 1293628"/>
              <a:gd name="connsiteX4" fmla="*/ 0 w 6858000"/>
              <a:gd name="connsiteY4" fmla="*/ 0 h 1293628"/>
              <a:gd name="connsiteX0" fmla="*/ 0 w 6900530"/>
              <a:gd name="connsiteY0" fmla="*/ 786810 h 1293628"/>
              <a:gd name="connsiteX1" fmla="*/ 6900530 w 6900530"/>
              <a:gd name="connsiteY1" fmla="*/ 0 h 1293628"/>
              <a:gd name="connsiteX2" fmla="*/ 6900530 w 6900530"/>
              <a:gd name="connsiteY2" fmla="*/ 1293628 h 1293628"/>
              <a:gd name="connsiteX3" fmla="*/ 42530 w 6900530"/>
              <a:gd name="connsiteY3" fmla="*/ 1293628 h 1293628"/>
              <a:gd name="connsiteX4" fmla="*/ 0 w 6900530"/>
              <a:gd name="connsiteY4" fmla="*/ 786810 h 1293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00530" h="1293628">
                <a:moveTo>
                  <a:pt x="0" y="786810"/>
                </a:moveTo>
                <a:lnTo>
                  <a:pt x="6900530" y="0"/>
                </a:lnTo>
                <a:lnTo>
                  <a:pt x="6900530" y="1293628"/>
                </a:lnTo>
                <a:lnTo>
                  <a:pt x="42530" y="1293628"/>
                </a:lnTo>
                <a:lnTo>
                  <a:pt x="0" y="786810"/>
                </a:lnTo>
                <a:close/>
              </a:path>
            </a:pathLst>
          </a:custGeom>
          <a:solidFill>
            <a:srgbClr val="A8556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02507249-0B40-BA81-4786-32E1EE405A2E}"/>
              </a:ext>
            </a:extLst>
          </p:cNvPr>
          <p:cNvSpPr txBox="1"/>
          <p:nvPr/>
        </p:nvSpPr>
        <p:spPr>
          <a:xfrm>
            <a:off x="-62833" y="5329324"/>
            <a:ext cx="273743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de-DE" sz="5400" b="1" dirty="0">
                <a:solidFill>
                  <a:schemeClr val="bg1"/>
                </a:solidFill>
                <a:latin typeface="Agency FB" panose="020B0503020202020204" pitchFamily="34" charset="0"/>
              </a:rPr>
              <a:t>DIESER KUCHEN IST </a:t>
            </a:r>
            <a:r>
              <a:rPr lang="de-DE" sz="8800" b="1" dirty="0">
                <a:solidFill>
                  <a:srgbClr val="FDF8E4"/>
                </a:solidFill>
                <a:latin typeface="Agency FB" panose="020B0503020202020204" pitchFamily="34" charset="0"/>
              </a:rPr>
              <a:t>VEGAN</a:t>
            </a:r>
            <a:endParaRPr lang="de-DE" sz="5000" b="1" dirty="0">
              <a:solidFill>
                <a:srgbClr val="FDF8E4"/>
              </a:solidFill>
              <a:latin typeface="Agency FB" panose="020B0503020202020204" pitchFamily="34" charset="0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9E60C0D3-0F2F-E290-F2AB-ECBD9EE8D7BD}"/>
              </a:ext>
            </a:extLst>
          </p:cNvPr>
          <p:cNvSpPr txBox="1"/>
          <p:nvPr/>
        </p:nvSpPr>
        <p:spPr>
          <a:xfrm rot="20660500">
            <a:off x="4702246" y="5688741"/>
            <a:ext cx="1836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Agency FB" panose="020B0503020202020204" pitchFamily="34" charset="0"/>
              </a:rPr>
              <a:t>Mit Liebe 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7938FDD5-32A6-4BFC-66B0-565C101E1F87}"/>
              </a:ext>
            </a:extLst>
          </p:cNvPr>
          <p:cNvSpPr txBox="1"/>
          <p:nvPr/>
        </p:nvSpPr>
        <p:spPr>
          <a:xfrm>
            <a:off x="4796842" y="6654616"/>
            <a:ext cx="1836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Agency FB" panose="020B0503020202020204" pitchFamily="34" charset="0"/>
              </a:rPr>
              <a:t>gebacken 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3F1925F2-6C02-5B06-6E71-1CC5C446F932}"/>
              </a:ext>
            </a:extLst>
          </p:cNvPr>
          <p:cNvSpPr txBox="1"/>
          <p:nvPr/>
        </p:nvSpPr>
        <p:spPr>
          <a:xfrm rot="21199380">
            <a:off x="879276" y="9001246"/>
            <a:ext cx="5893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DF8E4"/>
                </a:solidFill>
              </a:rPr>
              <a:t>Dieses Poster wurde durch die Jungs Jahrgang 7 erstellt</a:t>
            </a:r>
          </a:p>
        </p:txBody>
      </p:sp>
    </p:spTree>
    <p:extLst>
      <p:ext uri="{BB962C8B-B14F-4D97-AF65-F5344CB8AC3E}">
        <p14:creationId xmlns:p14="http://schemas.microsoft.com/office/powerpoint/2010/main" val="15469453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229</Words>
  <Application>Microsoft Office PowerPoint</Application>
  <PresentationFormat>A4-Papier (210 x 297 mm)</PresentationFormat>
  <Paragraphs>82</Paragraphs>
  <Slides>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6" baseType="lpstr">
      <vt:lpstr>Agency FB</vt:lpstr>
      <vt:lpstr>Arial</vt:lpstr>
      <vt:lpstr>Bastion</vt:lpstr>
      <vt:lpstr>Calibri</vt:lpstr>
      <vt:lpstr>Calibri Light</vt:lpstr>
      <vt:lpstr>Wingdings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bkell</dc:creator>
  <cp:lastModifiedBy>bkell</cp:lastModifiedBy>
  <cp:revision>26</cp:revision>
  <dcterms:created xsi:type="dcterms:W3CDTF">2025-02-19T11:52:08Z</dcterms:created>
  <dcterms:modified xsi:type="dcterms:W3CDTF">2025-08-19T15:31:12Z</dcterms:modified>
</cp:coreProperties>
</file>